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95" r:id="rId12"/>
    <p:sldId id="293" r:id="rId13"/>
    <p:sldId id="266" r:id="rId14"/>
    <p:sldId id="294" r:id="rId15"/>
  </p:sldIdLst>
  <p:sldSz cx="9144000" cy="6858000" type="screen4x3"/>
  <p:notesSz cx="6797675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9" roundtripDataSignature="AMtx7mif6XPBQR2xK8kwFvE4Hxco1ODx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5815BE-B7BF-43F8-A80A-3F77E5260EB7}" v="6" dt="2026-09-15T17:50:43.8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rley Young" userId="cf7fd49c-8005-4f10-a726-1ef534be7731" providerId="ADAL" clId="{9856C93C-6B29-4118-8F74-FAE8190FE5EC}"/>
    <pc:docChg chg="modSld">
      <pc:chgData name="Shirley Young" userId="cf7fd49c-8005-4f10-a726-1ef534be7731" providerId="ADAL" clId="{9856C93C-6B29-4118-8F74-FAE8190FE5EC}" dt="2026-09-15T17:54:25.986" v="25" actId="20577"/>
      <pc:docMkLst>
        <pc:docMk/>
      </pc:docMkLst>
      <pc:sldChg chg="setBg">
        <pc:chgData name="Shirley Young" userId="cf7fd49c-8005-4f10-a726-1ef534be7731" providerId="ADAL" clId="{9856C93C-6B29-4118-8F74-FAE8190FE5EC}" dt="2026-09-15T17:50:43.852" v="5"/>
        <pc:sldMkLst>
          <pc:docMk/>
          <pc:sldMk cId="0" sldId="256"/>
        </pc:sldMkLst>
      </pc:sldChg>
      <pc:sldChg chg="modSp mod">
        <pc:chgData name="Shirley Young" userId="cf7fd49c-8005-4f10-a726-1ef534be7731" providerId="ADAL" clId="{9856C93C-6B29-4118-8F74-FAE8190FE5EC}" dt="2026-09-15T17:54:25.986" v="25" actId="20577"/>
        <pc:sldMkLst>
          <pc:docMk/>
          <pc:sldMk cId="0" sldId="258"/>
        </pc:sldMkLst>
        <pc:spChg chg="mod">
          <ac:chgData name="Shirley Young" userId="cf7fd49c-8005-4f10-a726-1ef534be7731" providerId="ADAL" clId="{9856C93C-6B29-4118-8F74-FAE8190FE5EC}" dt="2026-09-15T17:54:25.986" v="25" actId="20577"/>
          <ac:spMkLst>
            <pc:docMk/>
            <pc:sldMk cId="0" sldId="258"/>
            <ac:spMk id="9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05c9ace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05c9ace03a_0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10AC1-1E42-BD16-E786-3049A3B0D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076B81-0C58-8D8F-6DE9-B59E7DB42E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5E341-7581-0341-7E44-652E6B053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F42B1-5C88-FFB8-048D-6002DCBD4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51814-3B91-4036-94D2-3977634EE21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320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51814-3B91-4036-94D2-3977634EE21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118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066d6b8634_2_0:notes"/>
          <p:cNvSpPr txBox="1">
            <a:spLocks noGrp="1"/>
          </p:cNvSpPr>
          <p:nvPr>
            <p:ph type="body" idx="1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2066d6b8634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51814-3B91-4036-94D2-3977634EE21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379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444817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35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4448176"/>
            <a:ext cx="9144000" cy="240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606" y="4551364"/>
            <a:ext cx="8640366" cy="1176337"/>
          </a:xfrm>
        </p:spPr>
        <p:txBody>
          <a:bodyPr rtlCol="0" anchor="ctr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606" y="5830888"/>
            <a:ext cx="8640366" cy="550862"/>
          </a:xfrm>
        </p:spPr>
        <p:txBody>
          <a:bodyPr rtlCol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34488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150019" y="-1"/>
            <a:ext cx="89939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8625" y="1"/>
            <a:ext cx="4525566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35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1" y="1"/>
            <a:ext cx="27860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9219" y="1512890"/>
            <a:ext cx="3739754" cy="3262311"/>
          </a:xfrm>
        </p:spPr>
        <p:txBody>
          <a:bodyPr rtlCol="0" anchor="b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9219" y="4927601"/>
            <a:ext cx="3739754" cy="976311"/>
          </a:xfrm>
        </p:spPr>
        <p:txBody>
          <a:bodyPr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44144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35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7458" y="1779590"/>
            <a:ext cx="3989086" cy="2182811"/>
          </a:xfrm>
        </p:spPr>
        <p:txBody>
          <a:bodyPr rtlCol="0" anchor="b">
            <a:normAutofit/>
          </a:bodyPr>
          <a:lstStyle>
            <a:lvl1pPr algn="ctr">
              <a:defRPr sz="405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7458" y="4079084"/>
            <a:ext cx="3989086" cy="976311"/>
          </a:xfrm>
        </p:spPr>
        <p:txBody>
          <a:bodyPr rtlCol="0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6353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481012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62375" y="472282"/>
            <a:ext cx="5381625" cy="59134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35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607" y="1779590"/>
            <a:ext cx="3312318" cy="2182811"/>
          </a:xfrm>
        </p:spPr>
        <p:txBody>
          <a:bodyPr rtlCol="0" anchor="b">
            <a:normAutofit/>
          </a:bodyPr>
          <a:lstStyle>
            <a:lvl1pPr algn="l">
              <a:defRPr sz="405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607" y="4079084"/>
            <a:ext cx="3312318" cy="976311"/>
          </a:xfrm>
        </p:spPr>
        <p:txBody>
          <a:bodyPr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3765947" y="368300"/>
            <a:ext cx="2369820" cy="1166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643081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6743700" y="3965574"/>
            <a:ext cx="2400300" cy="28924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24003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278608" y="278606"/>
            <a:ext cx="8640365" cy="3150394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35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278608" y="3429001"/>
            <a:ext cx="8640365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132880" y="3886201"/>
            <a:ext cx="6931818" cy="1104900"/>
          </a:xfrm>
        </p:spPr>
        <p:txBody>
          <a:bodyPr rtlCol="0" anchor="ctr">
            <a:normAutofit/>
          </a:bodyPr>
          <a:lstStyle>
            <a:lvl1pPr algn="ctr">
              <a:defRPr sz="405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132880" y="5130801"/>
            <a:ext cx="6931818" cy="533400"/>
          </a:xfrm>
        </p:spPr>
        <p:txBody>
          <a:bodyPr rtlCol="0"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2794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83734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9C071DB-1B6B-4FC3-A099-12F35734D22D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768407-2D97-4F4F-8CB8-4D3668680B64}"/>
              </a:ext>
            </a:extLst>
          </p:cNvPr>
          <p:cNvSpPr/>
          <p:nvPr userDrawn="1"/>
        </p:nvSpPr>
        <p:spPr>
          <a:xfrm>
            <a:off x="278607" y="1460501"/>
            <a:ext cx="4293394" cy="474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260352"/>
            <a:ext cx="7277100" cy="973137"/>
          </a:xfrm>
        </p:spPr>
        <p:txBody>
          <a:bodyPr rtlCol="0">
            <a:normAutofit/>
          </a:bodyPr>
          <a:lstStyle>
            <a:lvl1pPr algn="ctr">
              <a:defRPr sz="33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638300"/>
            <a:ext cx="4010025" cy="4381501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4AFEBD-46AA-4A09-AD19-CDD123811A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1" y="1460501"/>
            <a:ext cx="4346972" cy="474027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42896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260351"/>
            <a:ext cx="4121945" cy="2138362"/>
          </a:xfrm>
        </p:spPr>
        <p:txBody>
          <a:bodyPr rtlCol="0" anchor="b">
            <a:noAutofit/>
          </a:bodyPr>
          <a:lstStyle>
            <a:lvl1pPr>
              <a:defRPr sz="405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6" y="2603501"/>
            <a:ext cx="4121945" cy="357346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08C777B1-9A90-4B1E-A6AE-9339286077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93418" y="637283"/>
            <a:ext cx="2019600" cy="278254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350" dirty="0"/>
            </a:lvl1pPr>
          </a:lstStyle>
          <a:p>
            <a:pPr marL="0" lvl="0" indent="0" algn="ctr" rtl="0">
              <a:buNone/>
            </a:pPr>
            <a:r>
              <a:rPr lang="en-GB" noProof="0"/>
              <a:t>Add Image Here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FEA994A-8056-4F3D-9365-B6A362A93E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73818" y="3430043"/>
            <a:ext cx="2019600" cy="277232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350" dirty="0"/>
            </a:lvl1pPr>
          </a:lstStyle>
          <a:p>
            <a:pPr marL="0" lvl="0" indent="0" algn="ctr" rtl="0">
              <a:buNone/>
            </a:pPr>
            <a:r>
              <a:rPr lang="en-GB" noProof="0"/>
              <a:t>Add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29E334-587D-4420-9285-C2A5F494582B}"/>
              </a:ext>
            </a:extLst>
          </p:cNvPr>
          <p:cNvSpPr/>
          <p:nvPr userDrawn="1"/>
        </p:nvSpPr>
        <p:spPr>
          <a:xfrm>
            <a:off x="6967141" y="3527226"/>
            <a:ext cx="936077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BD4601-EF26-4D7C-8CB6-95488F17575B}"/>
              </a:ext>
            </a:extLst>
          </p:cNvPr>
          <p:cNvSpPr/>
          <p:nvPr userDrawn="1"/>
        </p:nvSpPr>
        <p:spPr>
          <a:xfrm>
            <a:off x="6466340" y="2848323"/>
            <a:ext cx="372405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49C41-2679-4E9D-A28C-F0C979F5702B}"/>
              </a:ext>
            </a:extLst>
          </p:cNvPr>
          <p:cNvSpPr/>
          <p:nvPr userDrawn="1"/>
        </p:nvSpPr>
        <p:spPr>
          <a:xfrm>
            <a:off x="6653174" y="2508125"/>
            <a:ext cx="185571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4B05D-55FD-4118-B899-4095FF50870D}"/>
              </a:ext>
            </a:extLst>
          </p:cNvPr>
          <p:cNvSpPr/>
          <p:nvPr userDrawn="1"/>
        </p:nvSpPr>
        <p:spPr>
          <a:xfrm>
            <a:off x="0" y="933451"/>
            <a:ext cx="225028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4069064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1016001"/>
            <a:ext cx="2997993" cy="2501899"/>
          </a:xfrm>
        </p:spPr>
        <p:txBody>
          <a:bodyPr rtlCol="0" anchor="b">
            <a:noAutofit/>
          </a:bodyPr>
          <a:lstStyle>
            <a:lvl1pPr>
              <a:defRPr sz="405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7" y="3619501"/>
            <a:ext cx="2997994" cy="2557463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6651" y="619125"/>
            <a:ext cx="2590800" cy="5581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6824EBC-CC6E-4D5A-B85A-DAC55ACE85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24601" y="260352"/>
            <a:ext cx="2590800" cy="558164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661888-890D-4E0C-8076-65EDFDB7DE27}"/>
              </a:ext>
            </a:extLst>
          </p:cNvPr>
          <p:cNvSpPr/>
          <p:nvPr userDrawn="1"/>
        </p:nvSpPr>
        <p:spPr>
          <a:xfrm>
            <a:off x="6324601" y="5842001"/>
            <a:ext cx="259437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E48EF9-5BAF-4BD7-A6BE-866C0307B69F}"/>
              </a:ext>
            </a:extLst>
          </p:cNvPr>
          <p:cNvSpPr/>
          <p:nvPr userDrawn="1"/>
        </p:nvSpPr>
        <p:spPr>
          <a:xfrm>
            <a:off x="3676651" y="239510"/>
            <a:ext cx="259437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D4A5F4-99AC-4FB3-8A59-AB8D7B4FC7D7}"/>
              </a:ext>
            </a:extLst>
          </p:cNvPr>
          <p:cNvSpPr/>
          <p:nvPr userDrawn="1"/>
        </p:nvSpPr>
        <p:spPr>
          <a:xfrm>
            <a:off x="0" y="1384300"/>
            <a:ext cx="133350" cy="445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1832939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476251"/>
            <a:ext cx="3874293" cy="2557463"/>
          </a:xfrm>
        </p:spPr>
        <p:txBody>
          <a:bodyPr rtlCol="0" anchor="ctr">
            <a:noAutofit/>
          </a:bodyPr>
          <a:lstStyle>
            <a:lvl1pPr>
              <a:defRPr sz="405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476251"/>
            <a:ext cx="4346972" cy="2557463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7" y="3233942"/>
            <a:ext cx="8640365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1"/>
            <a:ext cx="123825" cy="255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3388936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385354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4398" y="1296176"/>
            <a:ext cx="3954573" cy="1551573"/>
          </a:xfrm>
        </p:spPr>
        <p:txBody>
          <a:bodyPr rtlCol="0" anchor="b">
            <a:noAutofit/>
          </a:bodyPr>
          <a:lstStyle>
            <a:lvl1pPr>
              <a:defRPr sz="3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4399" y="3073968"/>
            <a:ext cx="3954573" cy="2557463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1016000"/>
            <a:ext cx="3853544" cy="4978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3069772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10354-15BA-4B22-B7CF-3D5BFA5C722D}"/>
              </a:ext>
            </a:extLst>
          </p:cNvPr>
          <p:cNvSpPr/>
          <p:nvPr userDrawn="1"/>
        </p:nvSpPr>
        <p:spPr>
          <a:xfrm>
            <a:off x="1621973" y="873210"/>
            <a:ext cx="3069772" cy="1385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23146689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1783831"/>
            <a:ext cx="2333966" cy="3290338"/>
          </a:xfrm>
        </p:spPr>
        <p:txBody>
          <a:bodyPr rtlCol="0" anchor="ctr">
            <a:noAutofit/>
          </a:bodyPr>
          <a:lstStyle>
            <a:lvl1pPr>
              <a:defRPr sz="3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7028" y="1783832"/>
            <a:ext cx="3301944" cy="3290338"/>
          </a:xfrm>
        </p:spPr>
        <p:txBody>
          <a:bodyPr rtlCol="0"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54086" y="0"/>
            <a:ext cx="2721428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278606" y="5297714"/>
            <a:ext cx="2333966" cy="15602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5617028" y="0"/>
            <a:ext cx="3301945" cy="1560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14889483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389744"/>
            <a:ext cx="9144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331585"/>
            <a:ext cx="7886700" cy="1500187"/>
          </a:xfrm>
        </p:spPr>
        <p:txBody>
          <a:bodyPr rtlCol="0" anchor="ctr"/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2E6F7-3BE5-4484-A73E-3EFDB7348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968071"/>
            <a:ext cx="7886700" cy="805542"/>
          </a:xfrm>
        </p:spPr>
        <p:txBody>
          <a:bodyPr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9AEFA0-9379-4E32-9D66-976465036916}"/>
              </a:ext>
            </a:extLst>
          </p:cNvPr>
          <p:cNvSpPr/>
          <p:nvPr userDrawn="1"/>
        </p:nvSpPr>
        <p:spPr>
          <a:xfrm>
            <a:off x="278607" y="580572"/>
            <a:ext cx="1180079" cy="15001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FFB43B-30D9-4055-B912-4E3C85B03657}"/>
              </a:ext>
            </a:extLst>
          </p:cNvPr>
          <p:cNvSpPr/>
          <p:nvPr userDrawn="1"/>
        </p:nvSpPr>
        <p:spPr>
          <a:xfrm>
            <a:off x="5323115" y="5105274"/>
            <a:ext cx="3595858" cy="7259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33321329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"/>
            <a:ext cx="457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7" y="260351"/>
            <a:ext cx="8640366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062" y="3957832"/>
            <a:ext cx="7215188" cy="1500187"/>
          </a:xfrm>
        </p:spPr>
        <p:txBody>
          <a:bodyPr rtlCol="0" anchor="ctr"/>
          <a:lstStyle>
            <a:lvl1pPr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296215-27AE-462B-9127-E1C932633896}"/>
              </a:ext>
            </a:extLst>
          </p:cNvPr>
          <p:cNvSpPr/>
          <p:nvPr userDrawn="1"/>
        </p:nvSpPr>
        <p:spPr>
          <a:xfrm>
            <a:off x="820103" y="3843394"/>
            <a:ext cx="1291590" cy="1729060"/>
          </a:xfrm>
          <a:custGeom>
            <a:avLst/>
            <a:gdLst>
              <a:gd name="connsiteX0" fmla="*/ 0 w 2730500"/>
              <a:gd name="connsiteY0" fmla="*/ 0 h 2730500"/>
              <a:gd name="connsiteX1" fmla="*/ 2730500 w 2730500"/>
              <a:gd name="connsiteY1" fmla="*/ 0 h 2730500"/>
              <a:gd name="connsiteX2" fmla="*/ 2730500 w 2730500"/>
              <a:gd name="connsiteY2" fmla="*/ 672834 h 2730500"/>
              <a:gd name="connsiteX3" fmla="*/ 2606675 w 2730500"/>
              <a:gd name="connsiteY3" fmla="*/ 672834 h 2730500"/>
              <a:gd name="connsiteX4" fmla="*/ 2606675 w 2730500"/>
              <a:gd name="connsiteY4" fmla="*/ 116870 h 2730500"/>
              <a:gd name="connsiteX5" fmla="*/ 123826 w 2730500"/>
              <a:gd name="connsiteY5" fmla="*/ 116870 h 2730500"/>
              <a:gd name="connsiteX6" fmla="*/ 123826 w 2730500"/>
              <a:gd name="connsiteY6" fmla="*/ 2613630 h 2730500"/>
              <a:gd name="connsiteX7" fmla="*/ 2606675 w 2730500"/>
              <a:gd name="connsiteY7" fmla="*/ 2613630 h 2730500"/>
              <a:gd name="connsiteX8" fmla="*/ 2606675 w 2730500"/>
              <a:gd name="connsiteY8" fmla="*/ 2066205 h 2730500"/>
              <a:gd name="connsiteX9" fmla="*/ 2730500 w 2730500"/>
              <a:gd name="connsiteY9" fmla="*/ 2066205 h 2730500"/>
              <a:gd name="connsiteX10" fmla="*/ 2730500 w 2730500"/>
              <a:gd name="connsiteY10" fmla="*/ 2730500 h 2730500"/>
              <a:gd name="connsiteX11" fmla="*/ 0 w 2730500"/>
              <a:gd name="connsiteY11" fmla="*/ 2730500 h 273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500" h="2730500">
                <a:moveTo>
                  <a:pt x="0" y="0"/>
                </a:moveTo>
                <a:lnTo>
                  <a:pt x="2730500" y="0"/>
                </a:lnTo>
                <a:lnTo>
                  <a:pt x="2730500" y="672834"/>
                </a:lnTo>
                <a:lnTo>
                  <a:pt x="2606675" y="672834"/>
                </a:lnTo>
                <a:lnTo>
                  <a:pt x="2606675" y="116870"/>
                </a:lnTo>
                <a:lnTo>
                  <a:pt x="123826" y="116870"/>
                </a:lnTo>
                <a:lnTo>
                  <a:pt x="123826" y="2613630"/>
                </a:lnTo>
                <a:lnTo>
                  <a:pt x="2606675" y="2613630"/>
                </a:lnTo>
                <a:lnTo>
                  <a:pt x="2606675" y="2066205"/>
                </a:lnTo>
                <a:lnTo>
                  <a:pt x="2730500" y="2066205"/>
                </a:lnTo>
                <a:lnTo>
                  <a:pt x="2730500" y="2730500"/>
                </a:lnTo>
                <a:lnTo>
                  <a:pt x="0" y="2730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 dirty="0"/>
          </a:p>
        </p:txBody>
      </p:sp>
    </p:spTree>
    <p:extLst>
      <p:ext uri="{BB962C8B-B14F-4D97-AF65-F5344CB8AC3E}">
        <p14:creationId xmlns:p14="http://schemas.microsoft.com/office/powerpoint/2010/main" val="425501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50506" y="260351"/>
            <a:ext cx="4874627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1596928"/>
            <a:ext cx="3607594" cy="3267268"/>
          </a:xfrm>
        </p:spPr>
        <p:txBody>
          <a:bodyPr rtlCol="0" anchor="ctr"/>
          <a:lstStyle>
            <a:lvl1pPr>
              <a:defRPr sz="4500">
                <a:solidFill>
                  <a:schemeClr val="accent5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2950123" y="4952673"/>
            <a:ext cx="936077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278606" y="1011911"/>
            <a:ext cx="372405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465440" y="671713"/>
            <a:ext cx="185571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10128186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3917950"/>
            <a:ext cx="5186363" cy="2268337"/>
          </a:xfrm>
        </p:spPr>
        <p:txBody>
          <a:bodyPr rtlCol="0" anchor="ctr"/>
          <a:lstStyle>
            <a:lvl1pPr>
              <a:defRPr sz="45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16634" y="2327275"/>
            <a:ext cx="1632347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5601629" y="3917949"/>
            <a:ext cx="1632347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78606" y="260351"/>
            <a:ext cx="8640367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737773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406207"/>
            <a:ext cx="7829550" cy="1175444"/>
          </a:xfrm>
        </p:spPr>
        <p:txBody>
          <a:bodyPr rtlCol="0" anchor="ctr"/>
          <a:lstStyle>
            <a:lvl1pPr algn="ctr">
              <a:defRPr sz="45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1" y="1"/>
            <a:ext cx="9143999" cy="2847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230D70C6-13FD-45D4-8FB6-26C56B8FF2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7" y="260351"/>
            <a:ext cx="8640366" cy="365759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0ED78A-2A17-41C4-9030-D406C56DDF4A}"/>
              </a:ext>
            </a:extLst>
          </p:cNvPr>
          <p:cNvSpPr/>
          <p:nvPr userDrawn="1"/>
        </p:nvSpPr>
        <p:spPr>
          <a:xfrm>
            <a:off x="4346971" y="3914082"/>
            <a:ext cx="450056" cy="291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33732038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6C789F-805A-4494-8430-C63414191AC2}"/>
              </a:ext>
            </a:extLst>
          </p:cNvPr>
          <p:cNvSpPr/>
          <p:nvPr userDrawn="1"/>
        </p:nvSpPr>
        <p:spPr>
          <a:xfrm>
            <a:off x="278606" y="1526383"/>
            <a:ext cx="2696766" cy="4562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168629" y="1526383"/>
            <a:ext cx="2696766" cy="4562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769" y="1724025"/>
            <a:ext cx="2357438" cy="4191000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462" y="1712119"/>
            <a:ext cx="2357100" cy="4191000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75373" y="1233488"/>
            <a:ext cx="3193256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316560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4650582" y="1233488"/>
            <a:ext cx="4214813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7291" y="1357414"/>
            <a:ext cx="3941395" cy="2404860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7" y="1233488"/>
            <a:ext cx="4318397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0581" y="3967164"/>
            <a:ext cx="4214813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278607" y="3643800"/>
            <a:ext cx="4318397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6805" y="3848474"/>
            <a:ext cx="3942000" cy="2404800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18970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6" y="1233489"/>
            <a:ext cx="8640366" cy="238136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278606" y="3643800"/>
            <a:ext cx="8640366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7291" y="3808206"/>
            <a:ext cx="3941395" cy="2404860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6805" y="3808236"/>
            <a:ext cx="3942000" cy="2404800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4598789" y="3774713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157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5372100" y="3052634"/>
            <a:ext cx="1026400" cy="1130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1334424"/>
            <a:ext cx="3336131" cy="1520824"/>
          </a:xfrm>
        </p:spPr>
        <p:txBody>
          <a:bodyPr rtlCol="0" anchor="b">
            <a:noAutofit/>
          </a:bodyPr>
          <a:lstStyle>
            <a:lvl1pPr>
              <a:defRPr sz="27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07173" y="3118776"/>
            <a:ext cx="2195483" cy="3081999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606" y="3118776"/>
            <a:ext cx="2195100" cy="3081922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81312" y="-4277"/>
            <a:ext cx="5462689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5378D9-445B-4812-AE73-9B2CF92DCDF1}"/>
              </a:ext>
            </a:extLst>
          </p:cNvPr>
          <p:cNvSpPr/>
          <p:nvPr userDrawn="1"/>
        </p:nvSpPr>
        <p:spPr>
          <a:xfrm>
            <a:off x="4657725" y="2027725"/>
            <a:ext cx="804965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6495948" y="4055448"/>
            <a:ext cx="804965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D9C5BC-5F16-4DC8-BAA3-30A378B7F5FB}"/>
              </a:ext>
            </a:extLst>
          </p:cNvPr>
          <p:cNvCxnSpPr>
            <a:cxnSpLocks/>
          </p:cNvCxnSpPr>
          <p:nvPr userDrawn="1"/>
        </p:nvCxnSpPr>
        <p:spPr>
          <a:xfrm>
            <a:off x="2589014" y="3106075"/>
            <a:ext cx="0" cy="3094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3"/>
            <a:ext cx="225028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25893949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9144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6" y="260350"/>
            <a:ext cx="8640366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2C4CC9-6F35-4EBF-857F-EBD298D77347}"/>
              </a:ext>
            </a:extLst>
          </p:cNvPr>
          <p:cNvSpPr/>
          <p:nvPr userDrawn="1"/>
        </p:nvSpPr>
        <p:spPr>
          <a:xfrm>
            <a:off x="1184056" y="2299953"/>
            <a:ext cx="3315007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D54A23-014A-49B4-9E28-7641C8A4F0C1}"/>
              </a:ext>
            </a:extLst>
          </p:cNvPr>
          <p:cNvSpPr/>
          <p:nvPr userDrawn="1"/>
        </p:nvSpPr>
        <p:spPr>
          <a:xfrm>
            <a:off x="4638366" y="2299953"/>
            <a:ext cx="3315007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8" y="1233488"/>
            <a:ext cx="6762745" cy="761076"/>
          </a:xfrm>
        </p:spPr>
        <p:txBody>
          <a:bodyPr rtlCol="0" anchor="ctr">
            <a:noAutofit/>
          </a:bodyPr>
          <a:lstStyle>
            <a:lvl1pPr algn="ctr">
              <a:defRPr sz="27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6068" y="2424864"/>
            <a:ext cx="3099600" cy="2833200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2115" y="2424865"/>
            <a:ext cx="3098888" cy="2832101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900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92047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E1565-5B33-4914-9800-50B8400266FF}"/>
              </a:ext>
            </a:extLst>
          </p:cNvPr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E438B2E-01A6-453B-928D-97D9843816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1817" y="260350"/>
            <a:ext cx="8640366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812762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04FC023-3732-4036-B4DA-F34DC45303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9143999" cy="6857999"/>
          </a:xfrm>
          <a:custGeom>
            <a:avLst/>
            <a:gdLst>
              <a:gd name="connsiteX0" fmla="*/ 9194799 w 12191999"/>
              <a:gd name="connsiteY0" fmla="*/ 4114799 h 6108699"/>
              <a:gd name="connsiteX1" fmla="*/ 12191999 w 12191999"/>
              <a:gd name="connsiteY1" fmla="*/ 4114799 h 6108699"/>
              <a:gd name="connsiteX2" fmla="*/ 12191999 w 12191999"/>
              <a:gd name="connsiteY2" fmla="*/ 6108699 h 6108699"/>
              <a:gd name="connsiteX3" fmla="*/ 9194799 w 12191999"/>
              <a:gd name="connsiteY3" fmla="*/ 6108699 h 6108699"/>
              <a:gd name="connsiteX4" fmla="*/ 6129865 w 12191999"/>
              <a:gd name="connsiteY4" fmla="*/ 4114799 h 6108699"/>
              <a:gd name="connsiteX5" fmla="*/ 9127065 w 12191999"/>
              <a:gd name="connsiteY5" fmla="*/ 4114799 h 6108699"/>
              <a:gd name="connsiteX6" fmla="*/ 9127065 w 12191999"/>
              <a:gd name="connsiteY6" fmla="*/ 6108699 h 6108699"/>
              <a:gd name="connsiteX7" fmla="*/ 6129865 w 12191999"/>
              <a:gd name="connsiteY7" fmla="*/ 6108699 h 6108699"/>
              <a:gd name="connsiteX8" fmla="*/ 3064933 w 12191999"/>
              <a:gd name="connsiteY8" fmla="*/ 4114799 h 6108699"/>
              <a:gd name="connsiteX9" fmla="*/ 6062132 w 12191999"/>
              <a:gd name="connsiteY9" fmla="*/ 4114799 h 6108699"/>
              <a:gd name="connsiteX10" fmla="*/ 6062132 w 12191999"/>
              <a:gd name="connsiteY10" fmla="*/ 6108699 h 6108699"/>
              <a:gd name="connsiteX11" fmla="*/ 3064933 w 12191999"/>
              <a:gd name="connsiteY11" fmla="*/ 6108699 h 6108699"/>
              <a:gd name="connsiteX12" fmla="*/ 0 w 12191999"/>
              <a:gd name="connsiteY12" fmla="*/ 4114799 h 6108699"/>
              <a:gd name="connsiteX13" fmla="*/ 2997200 w 12191999"/>
              <a:gd name="connsiteY13" fmla="*/ 4114799 h 6108699"/>
              <a:gd name="connsiteX14" fmla="*/ 2997200 w 12191999"/>
              <a:gd name="connsiteY14" fmla="*/ 6108699 h 6108699"/>
              <a:gd name="connsiteX15" fmla="*/ 0 w 12191999"/>
              <a:gd name="connsiteY15" fmla="*/ 6108699 h 6108699"/>
              <a:gd name="connsiteX16" fmla="*/ 9194799 w 12191999"/>
              <a:gd name="connsiteY16" fmla="*/ 2057400 h 6108699"/>
              <a:gd name="connsiteX17" fmla="*/ 12191999 w 12191999"/>
              <a:gd name="connsiteY17" fmla="*/ 2057400 h 6108699"/>
              <a:gd name="connsiteX18" fmla="*/ 12191999 w 12191999"/>
              <a:gd name="connsiteY18" fmla="*/ 4051299 h 6108699"/>
              <a:gd name="connsiteX19" fmla="*/ 9194799 w 12191999"/>
              <a:gd name="connsiteY19" fmla="*/ 4051299 h 6108699"/>
              <a:gd name="connsiteX20" fmla="*/ 6129865 w 12191999"/>
              <a:gd name="connsiteY20" fmla="*/ 2057400 h 6108699"/>
              <a:gd name="connsiteX21" fmla="*/ 9127065 w 12191999"/>
              <a:gd name="connsiteY21" fmla="*/ 2057400 h 6108699"/>
              <a:gd name="connsiteX22" fmla="*/ 9127065 w 12191999"/>
              <a:gd name="connsiteY22" fmla="*/ 4051299 h 6108699"/>
              <a:gd name="connsiteX23" fmla="*/ 6129865 w 12191999"/>
              <a:gd name="connsiteY23" fmla="*/ 4051299 h 6108699"/>
              <a:gd name="connsiteX24" fmla="*/ 3064934 w 12191999"/>
              <a:gd name="connsiteY24" fmla="*/ 2057400 h 6108699"/>
              <a:gd name="connsiteX25" fmla="*/ 6062132 w 12191999"/>
              <a:gd name="connsiteY25" fmla="*/ 2057400 h 6108699"/>
              <a:gd name="connsiteX26" fmla="*/ 6062132 w 12191999"/>
              <a:gd name="connsiteY26" fmla="*/ 4051299 h 6108699"/>
              <a:gd name="connsiteX27" fmla="*/ 3064934 w 12191999"/>
              <a:gd name="connsiteY27" fmla="*/ 4051299 h 6108699"/>
              <a:gd name="connsiteX28" fmla="*/ 0 w 12191999"/>
              <a:gd name="connsiteY28" fmla="*/ 2057400 h 6108699"/>
              <a:gd name="connsiteX29" fmla="*/ 2997200 w 12191999"/>
              <a:gd name="connsiteY29" fmla="*/ 2057400 h 6108699"/>
              <a:gd name="connsiteX30" fmla="*/ 2997200 w 12191999"/>
              <a:gd name="connsiteY30" fmla="*/ 4051299 h 6108699"/>
              <a:gd name="connsiteX31" fmla="*/ 0 w 12191999"/>
              <a:gd name="connsiteY31" fmla="*/ 4051299 h 6108699"/>
              <a:gd name="connsiteX32" fmla="*/ 9194799 w 12191999"/>
              <a:gd name="connsiteY32" fmla="*/ 0 h 6108699"/>
              <a:gd name="connsiteX33" fmla="*/ 12191999 w 12191999"/>
              <a:gd name="connsiteY33" fmla="*/ 0 h 6108699"/>
              <a:gd name="connsiteX34" fmla="*/ 12191999 w 12191999"/>
              <a:gd name="connsiteY34" fmla="*/ 1993900 h 6108699"/>
              <a:gd name="connsiteX35" fmla="*/ 9194799 w 12191999"/>
              <a:gd name="connsiteY35" fmla="*/ 1993900 h 6108699"/>
              <a:gd name="connsiteX36" fmla="*/ 6129865 w 12191999"/>
              <a:gd name="connsiteY36" fmla="*/ 0 h 6108699"/>
              <a:gd name="connsiteX37" fmla="*/ 9127065 w 12191999"/>
              <a:gd name="connsiteY37" fmla="*/ 0 h 6108699"/>
              <a:gd name="connsiteX38" fmla="*/ 9127065 w 12191999"/>
              <a:gd name="connsiteY38" fmla="*/ 1993900 h 6108699"/>
              <a:gd name="connsiteX39" fmla="*/ 6129865 w 12191999"/>
              <a:gd name="connsiteY39" fmla="*/ 1993900 h 6108699"/>
              <a:gd name="connsiteX40" fmla="*/ 3064934 w 12191999"/>
              <a:gd name="connsiteY40" fmla="*/ 0 h 6108699"/>
              <a:gd name="connsiteX41" fmla="*/ 6062132 w 12191999"/>
              <a:gd name="connsiteY41" fmla="*/ 0 h 6108699"/>
              <a:gd name="connsiteX42" fmla="*/ 6062132 w 12191999"/>
              <a:gd name="connsiteY42" fmla="*/ 1993900 h 6108699"/>
              <a:gd name="connsiteX43" fmla="*/ 3064934 w 12191999"/>
              <a:gd name="connsiteY43" fmla="*/ 1993900 h 6108699"/>
              <a:gd name="connsiteX44" fmla="*/ 1 w 12191999"/>
              <a:gd name="connsiteY44" fmla="*/ 0 h 6108699"/>
              <a:gd name="connsiteX45" fmla="*/ 2997201 w 12191999"/>
              <a:gd name="connsiteY45" fmla="*/ 0 h 6108699"/>
              <a:gd name="connsiteX46" fmla="*/ 2997201 w 12191999"/>
              <a:gd name="connsiteY46" fmla="*/ 1993900 h 6108699"/>
              <a:gd name="connsiteX47" fmla="*/ 1 w 12191999"/>
              <a:gd name="connsiteY47" fmla="*/ 1993900 h 610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1999" h="6108699">
                <a:moveTo>
                  <a:pt x="9194799" y="4114799"/>
                </a:moveTo>
                <a:lnTo>
                  <a:pt x="12191999" y="4114799"/>
                </a:lnTo>
                <a:lnTo>
                  <a:pt x="12191999" y="6108699"/>
                </a:lnTo>
                <a:lnTo>
                  <a:pt x="9194799" y="6108699"/>
                </a:lnTo>
                <a:close/>
                <a:moveTo>
                  <a:pt x="6129865" y="4114799"/>
                </a:moveTo>
                <a:lnTo>
                  <a:pt x="9127065" y="4114799"/>
                </a:lnTo>
                <a:lnTo>
                  <a:pt x="9127065" y="6108699"/>
                </a:lnTo>
                <a:lnTo>
                  <a:pt x="6129865" y="6108699"/>
                </a:lnTo>
                <a:close/>
                <a:moveTo>
                  <a:pt x="3064933" y="4114799"/>
                </a:moveTo>
                <a:lnTo>
                  <a:pt x="6062132" y="4114799"/>
                </a:lnTo>
                <a:lnTo>
                  <a:pt x="6062132" y="6108699"/>
                </a:lnTo>
                <a:lnTo>
                  <a:pt x="3064933" y="6108699"/>
                </a:lnTo>
                <a:close/>
                <a:moveTo>
                  <a:pt x="0" y="4114799"/>
                </a:moveTo>
                <a:lnTo>
                  <a:pt x="2997200" y="4114799"/>
                </a:lnTo>
                <a:lnTo>
                  <a:pt x="2997200" y="6108699"/>
                </a:lnTo>
                <a:lnTo>
                  <a:pt x="0" y="6108699"/>
                </a:lnTo>
                <a:close/>
                <a:moveTo>
                  <a:pt x="9194799" y="2057400"/>
                </a:moveTo>
                <a:lnTo>
                  <a:pt x="12191999" y="2057400"/>
                </a:lnTo>
                <a:lnTo>
                  <a:pt x="12191999" y="4051299"/>
                </a:lnTo>
                <a:lnTo>
                  <a:pt x="9194799" y="4051299"/>
                </a:lnTo>
                <a:close/>
                <a:moveTo>
                  <a:pt x="6129865" y="2057400"/>
                </a:moveTo>
                <a:lnTo>
                  <a:pt x="9127065" y="2057400"/>
                </a:lnTo>
                <a:lnTo>
                  <a:pt x="9127065" y="4051299"/>
                </a:lnTo>
                <a:lnTo>
                  <a:pt x="6129865" y="4051299"/>
                </a:lnTo>
                <a:close/>
                <a:moveTo>
                  <a:pt x="3064934" y="2057400"/>
                </a:moveTo>
                <a:lnTo>
                  <a:pt x="6062132" y="2057400"/>
                </a:lnTo>
                <a:lnTo>
                  <a:pt x="6062132" y="4051299"/>
                </a:lnTo>
                <a:lnTo>
                  <a:pt x="3064934" y="4051299"/>
                </a:lnTo>
                <a:close/>
                <a:moveTo>
                  <a:pt x="0" y="2057400"/>
                </a:moveTo>
                <a:lnTo>
                  <a:pt x="2997200" y="2057400"/>
                </a:lnTo>
                <a:lnTo>
                  <a:pt x="2997200" y="4051299"/>
                </a:lnTo>
                <a:lnTo>
                  <a:pt x="0" y="4051299"/>
                </a:lnTo>
                <a:close/>
                <a:moveTo>
                  <a:pt x="9194799" y="0"/>
                </a:moveTo>
                <a:lnTo>
                  <a:pt x="12191999" y="0"/>
                </a:lnTo>
                <a:lnTo>
                  <a:pt x="12191999" y="1993900"/>
                </a:lnTo>
                <a:lnTo>
                  <a:pt x="9194799" y="1993900"/>
                </a:lnTo>
                <a:close/>
                <a:moveTo>
                  <a:pt x="6129865" y="0"/>
                </a:moveTo>
                <a:lnTo>
                  <a:pt x="9127065" y="0"/>
                </a:lnTo>
                <a:lnTo>
                  <a:pt x="9127065" y="1993900"/>
                </a:lnTo>
                <a:lnTo>
                  <a:pt x="6129865" y="1993900"/>
                </a:lnTo>
                <a:close/>
                <a:moveTo>
                  <a:pt x="3064934" y="0"/>
                </a:moveTo>
                <a:lnTo>
                  <a:pt x="6062132" y="0"/>
                </a:lnTo>
                <a:lnTo>
                  <a:pt x="6062132" y="1993900"/>
                </a:lnTo>
                <a:lnTo>
                  <a:pt x="3064934" y="1993900"/>
                </a:lnTo>
                <a:close/>
                <a:moveTo>
                  <a:pt x="1" y="0"/>
                </a:moveTo>
                <a:lnTo>
                  <a:pt x="2997201" y="0"/>
                </a:lnTo>
                <a:lnTo>
                  <a:pt x="2997201" y="1993900"/>
                </a:lnTo>
                <a:lnTo>
                  <a:pt x="1" y="199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216941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7" y="260350"/>
            <a:ext cx="3369469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9C7DFC2-3A77-4761-A9AF-98963C5CCA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6182" y="260350"/>
            <a:ext cx="2055019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307" y="260350"/>
            <a:ext cx="3039666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79307" y="4165600"/>
            <a:ext cx="3039666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655374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33488"/>
            <a:ext cx="9144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278606" y="260350"/>
            <a:ext cx="483394" cy="973138"/>
            <a:chOff x="371475" y="671713"/>
            <a:chExt cx="496540" cy="8367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sz="1050" noProof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sz="1050" noProof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8096251" y="5642462"/>
            <a:ext cx="1047750" cy="1215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31192706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71FC10-F7C3-4841-A705-B83FDE093009}"/>
              </a:ext>
            </a:extLst>
          </p:cNvPr>
          <p:cNvSpPr/>
          <p:nvPr userDrawn="1"/>
        </p:nvSpPr>
        <p:spPr>
          <a:xfrm>
            <a:off x="7048501" y="0"/>
            <a:ext cx="20954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60350"/>
            <a:ext cx="8918972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169368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260352"/>
            <a:ext cx="8640365" cy="755649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6" y="1233488"/>
            <a:ext cx="184950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169214" y="1233489"/>
            <a:ext cx="2407754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53334" y="1330963"/>
            <a:ext cx="2239514" cy="1076636"/>
          </a:xfrm>
        </p:spPr>
        <p:txBody>
          <a:bodyPr rtlCol="0" anchor="ctr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169214" y="2542917"/>
            <a:ext cx="2407754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53334" y="2623930"/>
            <a:ext cx="2239514" cy="3448880"/>
          </a:xfrm>
        </p:spPr>
        <p:txBody>
          <a:bodyPr rtlCol="0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3804" y="1233487"/>
            <a:ext cx="184868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6504849" y="1233489"/>
            <a:ext cx="2407754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6504848" y="2542917"/>
            <a:ext cx="2407754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9574" y="1333189"/>
            <a:ext cx="2238300" cy="1074410"/>
          </a:xfrm>
        </p:spPr>
        <p:txBody>
          <a:bodyPr rtlCol="0" anchor="ctr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89574" y="2623931"/>
            <a:ext cx="2238300" cy="3448881"/>
          </a:xfrm>
        </p:spPr>
        <p:txBody>
          <a:bodyPr rtlCol="0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740647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260352"/>
            <a:ext cx="8640365" cy="755649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97871" y="1233488"/>
            <a:ext cx="3621101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78608" y="1233489"/>
            <a:ext cx="2407754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728" y="1330963"/>
            <a:ext cx="2239514" cy="1076636"/>
          </a:xfrm>
        </p:spPr>
        <p:txBody>
          <a:bodyPr rtlCol="0" anchor="ctr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78607" y="2542917"/>
            <a:ext cx="2407754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2728" y="2623930"/>
            <a:ext cx="2239514" cy="3448880"/>
          </a:xfrm>
        </p:spPr>
        <p:txBody>
          <a:bodyPr rtlCol="0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2788240" y="1233489"/>
            <a:ext cx="2407754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2788239" y="2542917"/>
            <a:ext cx="2407754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872965" y="1333189"/>
            <a:ext cx="2238300" cy="1074410"/>
          </a:xfrm>
        </p:spPr>
        <p:txBody>
          <a:bodyPr rtlCol="0" anchor="ctr"/>
          <a:lstStyle>
            <a:lvl1pPr marL="0" indent="0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872965" y="2623931"/>
            <a:ext cx="2238300" cy="3448881"/>
          </a:xfrm>
        </p:spPr>
        <p:txBody>
          <a:bodyPr rtlCol="0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727292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260352"/>
            <a:ext cx="8640365" cy="755649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7" y="1233488"/>
            <a:ext cx="864036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96349" y="2910544"/>
            <a:ext cx="3793500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6349" y="3523421"/>
            <a:ext cx="3793500" cy="2181641"/>
          </a:xfrm>
        </p:spPr>
        <p:txBody>
          <a:bodyPr rtlCol="0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25">
                <a:solidFill>
                  <a:schemeClr val="bg1"/>
                </a:solidFill>
              </a:defRPr>
            </a:lvl4pPr>
            <a:lvl5pPr>
              <a:defRPr sz="825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357" y="2910544"/>
            <a:ext cx="3793798" cy="518457"/>
          </a:xfrm>
        </p:spPr>
        <p:txBody>
          <a:bodyPr rtlCol="0" anchor="ctr"/>
          <a:lstStyle>
            <a:lvl1pPr marL="0" indent="0"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357" y="3523421"/>
            <a:ext cx="3793798" cy="2181641"/>
          </a:xfrm>
        </p:spPr>
        <p:txBody>
          <a:bodyPr rtlCol="0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25">
                <a:solidFill>
                  <a:schemeClr val="bg1"/>
                </a:solidFill>
              </a:defRPr>
            </a:lvl4pPr>
            <a:lvl5pPr>
              <a:defRPr sz="825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123864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0" y="0"/>
            <a:ext cx="9144000" cy="214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260352"/>
            <a:ext cx="8640365" cy="755649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96348" y="3634444"/>
            <a:ext cx="4222624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96348" y="4247321"/>
            <a:ext cx="4222624" cy="1953455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607" y="3634444"/>
            <a:ext cx="4186548" cy="518457"/>
          </a:xfrm>
        </p:spPr>
        <p:txBody>
          <a:bodyPr rtlCol="0" anchor="ctr"/>
          <a:lstStyle>
            <a:lvl1pPr marL="0" indent="0">
              <a:buNone/>
              <a:defRPr sz="15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607" y="4247321"/>
            <a:ext cx="4186548" cy="1953455"/>
          </a:xfrm>
        </p:spPr>
        <p:txBody>
          <a:bodyPr rtlCol="0">
            <a:normAutofit/>
          </a:bodyPr>
          <a:lstStyle>
            <a:lvl1pPr>
              <a:defRPr sz="1350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900">
                <a:solidFill>
                  <a:schemeClr val="tx1"/>
                </a:solidFill>
              </a:defRPr>
            </a:lvl4pPr>
            <a:lvl5pPr>
              <a:defRPr sz="9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6CD8AAD-701B-4F23-AB47-6FC6807871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7" y="1593852"/>
            <a:ext cx="4186548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2B9551A7-E41A-4D0E-925B-71270CA0F3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11304" y="1593851"/>
            <a:ext cx="4186548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840673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4830959" y="3761721"/>
            <a:ext cx="4085100" cy="24009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278606" y="1271589"/>
            <a:ext cx="4083844" cy="24009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260352"/>
            <a:ext cx="8640365" cy="755649"/>
          </a:xfrm>
        </p:spPr>
        <p:txBody>
          <a:bodyPr rtlCol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57627" y="3956707"/>
            <a:ext cx="3831766" cy="51845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57627" y="4569584"/>
            <a:ext cx="3831766" cy="1412117"/>
          </a:xfrm>
        </p:spPr>
        <p:txBody>
          <a:bodyPr rtlCol="0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25">
                <a:solidFill>
                  <a:schemeClr val="bg1"/>
                </a:solidFill>
              </a:defRPr>
            </a:lvl4pPr>
            <a:lvl5pPr>
              <a:defRPr sz="825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4877" y="1462744"/>
            <a:ext cx="3831300" cy="518457"/>
          </a:xfrm>
        </p:spPr>
        <p:txBody>
          <a:bodyPr rtlCol="0" anchor="ctr"/>
          <a:lstStyle>
            <a:lvl1pPr marL="0" indent="0"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4877" y="2075621"/>
            <a:ext cx="3831300" cy="1391480"/>
          </a:xfrm>
        </p:spPr>
        <p:txBody>
          <a:bodyPr rtlCol="0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900">
                <a:solidFill>
                  <a:schemeClr val="bg1"/>
                </a:solidFill>
              </a:defRPr>
            </a:lvl3pPr>
            <a:lvl4pPr>
              <a:defRPr sz="825">
                <a:solidFill>
                  <a:schemeClr val="bg1"/>
                </a:solidFill>
              </a:defRPr>
            </a:lvl4pPr>
            <a:lvl5pPr>
              <a:defRPr sz="825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0076" y="1271589"/>
            <a:ext cx="45090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8606" y="3758269"/>
            <a:ext cx="450885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168393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7" y="1233488"/>
            <a:ext cx="4179094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39878" y="2227263"/>
            <a:ext cx="4179094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278607" y="5271761"/>
            <a:ext cx="4179094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4739877" y="1233489"/>
            <a:ext cx="4179094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1240" y="5380667"/>
            <a:ext cx="3933825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62511" y="1342395"/>
            <a:ext cx="3933825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0948202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774" y="4517395"/>
            <a:ext cx="4029072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1062" y="1642105"/>
            <a:ext cx="4029072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139064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9F3577-4130-4F32-9302-DA8838D30560}"/>
              </a:ext>
            </a:extLst>
          </p:cNvPr>
          <p:cNvSpPr/>
          <p:nvPr userDrawn="1"/>
        </p:nvSpPr>
        <p:spPr>
          <a:xfrm>
            <a:off x="7753351" y="5122548"/>
            <a:ext cx="139064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5775" y="571501"/>
            <a:ext cx="4029073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91061" y="2429506"/>
            <a:ext cx="4029073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47312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4"/>
            <a:ext cx="9144000" cy="2917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5775" y="1470978"/>
            <a:ext cx="4029073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91061" y="1462404"/>
            <a:ext cx="4029073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5774" y="5451475"/>
            <a:ext cx="4029072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91061" y="591502"/>
            <a:ext cx="4029072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4040981" y="422433"/>
            <a:ext cx="483394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sz="1050" noProof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sz="1050" noProof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4686301" y="5451475"/>
            <a:ext cx="483394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sz="1050" noProof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sz="1050" noProof="0"/>
            </a:p>
          </p:txBody>
        </p:sp>
      </p:grpSp>
    </p:spTree>
    <p:extLst>
      <p:ext uri="{BB962C8B-B14F-4D97-AF65-F5344CB8AC3E}">
        <p14:creationId xmlns:p14="http://schemas.microsoft.com/office/powerpoint/2010/main" val="38927373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14400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29151" y="0"/>
            <a:ext cx="4514849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4013" y="5008563"/>
            <a:ext cx="36828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76695" y="5008563"/>
            <a:ext cx="3681531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620717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"/>
            <a:ext cx="4029072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8606" y="260351"/>
            <a:ext cx="4213615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E2F46B-C34E-40D3-9D43-BBA43EDFC924}"/>
              </a:ext>
            </a:extLst>
          </p:cNvPr>
          <p:cNvSpPr/>
          <p:nvPr userDrawn="1"/>
        </p:nvSpPr>
        <p:spPr>
          <a:xfrm>
            <a:off x="5114930" y="-18257"/>
            <a:ext cx="4029072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10110" y="260351"/>
            <a:ext cx="4214700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4013" y="5008563"/>
            <a:ext cx="36828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76695" y="5008563"/>
            <a:ext cx="3681531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2192027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278606" y="1233488"/>
            <a:ext cx="2082266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5BF167-B9E6-4F02-9FA8-3CA79D552F0E}"/>
              </a:ext>
            </a:extLst>
          </p:cNvPr>
          <p:cNvSpPr/>
          <p:nvPr userDrawn="1"/>
        </p:nvSpPr>
        <p:spPr>
          <a:xfrm>
            <a:off x="2464639" y="1233488"/>
            <a:ext cx="2082266" cy="4967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8694DE-D82B-49DB-8A45-D1DD4C9BCEF1}"/>
              </a:ext>
            </a:extLst>
          </p:cNvPr>
          <p:cNvSpPr/>
          <p:nvPr userDrawn="1"/>
        </p:nvSpPr>
        <p:spPr>
          <a:xfrm>
            <a:off x="4650673" y="1233488"/>
            <a:ext cx="2082266" cy="4967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7C1370-8D38-4641-8D37-30A1218A4372}"/>
              </a:ext>
            </a:extLst>
          </p:cNvPr>
          <p:cNvSpPr/>
          <p:nvPr userDrawn="1"/>
        </p:nvSpPr>
        <p:spPr>
          <a:xfrm>
            <a:off x="6836706" y="1246189"/>
            <a:ext cx="2082266" cy="4967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3EDDE5-9B23-44D7-8546-0B2365B42B16}"/>
              </a:ext>
            </a:extLst>
          </p:cNvPr>
          <p:cNvCxnSpPr/>
          <p:nvPr userDrawn="1"/>
        </p:nvCxnSpPr>
        <p:spPr>
          <a:xfrm>
            <a:off x="443439" y="3721100"/>
            <a:ext cx="1752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9D259D5-D3C0-4B60-B2D9-9B6DFFD270D8}"/>
              </a:ext>
            </a:extLst>
          </p:cNvPr>
          <p:cNvCxnSpPr/>
          <p:nvPr userDrawn="1"/>
        </p:nvCxnSpPr>
        <p:spPr>
          <a:xfrm>
            <a:off x="2629472" y="3721100"/>
            <a:ext cx="1752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10C392-9E34-4640-AC70-210A1B8C47B5}"/>
              </a:ext>
            </a:extLst>
          </p:cNvPr>
          <p:cNvCxnSpPr/>
          <p:nvPr userDrawn="1"/>
        </p:nvCxnSpPr>
        <p:spPr>
          <a:xfrm>
            <a:off x="4815506" y="3721100"/>
            <a:ext cx="1752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A92E0B-B060-48FA-A650-36894FF4B216}"/>
              </a:ext>
            </a:extLst>
          </p:cNvPr>
          <p:cNvCxnSpPr/>
          <p:nvPr userDrawn="1"/>
        </p:nvCxnSpPr>
        <p:spPr>
          <a:xfrm>
            <a:off x="7001539" y="3721100"/>
            <a:ext cx="1752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056F2B-EAFD-4A57-BB92-D14816C84D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7225" y="1739900"/>
            <a:ext cx="1266825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E65006DE-F797-4019-BB72-F484F9FE7E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72360" y="4263232"/>
            <a:ext cx="1266825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0947D252-5545-4406-8764-B7712464DA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58393" y="1739900"/>
            <a:ext cx="1266825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DD89F80C-C1D7-4F63-BAD2-F4EE1F9A162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244426" y="4263232"/>
            <a:ext cx="1266825" cy="1397000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08BBFEC8-B6BE-4768-9284-26D98C06F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912" y="3949700"/>
            <a:ext cx="17526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D12C79C2-427D-418B-8FFA-C27D8F2C98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29472" y="1595835"/>
            <a:ext cx="17526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0FD568C4-A06D-4A56-B7D6-AF338F5C32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15506" y="3949700"/>
            <a:ext cx="1752600" cy="1854200"/>
          </a:xfrm>
        </p:spPr>
        <p:txBody>
          <a:bodyPr rtlCol="0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6B41443-1233-4172-B61C-7CC516D88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01539" y="1595835"/>
            <a:ext cx="1752600" cy="18542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5774411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260351"/>
            <a:ext cx="4626355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5076826" y="0"/>
            <a:ext cx="2033312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7110688" y="2286000"/>
            <a:ext cx="203331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5076825" y="4572000"/>
            <a:ext cx="203331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7CD5E4-19A9-4EFD-BBF1-2B1FBC9BB9BD}"/>
              </a:ext>
            </a:extLst>
          </p:cNvPr>
          <p:cNvSpPr/>
          <p:nvPr userDrawn="1"/>
        </p:nvSpPr>
        <p:spPr>
          <a:xfrm>
            <a:off x="7110688" y="0"/>
            <a:ext cx="203331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5076273" y="2286000"/>
            <a:ext cx="203331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7110688" y="4572000"/>
            <a:ext cx="203331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7029968" y="1073530"/>
            <a:ext cx="298174" cy="13894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6891303" y="3359530"/>
            <a:ext cx="298174" cy="13894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7029968" y="5645530"/>
            <a:ext cx="298174" cy="13894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00191" y="561678"/>
            <a:ext cx="1054307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6" name="Picture Placeholder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65775" y="2847678"/>
            <a:ext cx="1054307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7" name="Picture Placeholder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00191" y="5133678"/>
            <a:ext cx="1054307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78607" y="1233488"/>
            <a:ext cx="4626355" cy="5624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7182" y="215900"/>
            <a:ext cx="17526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1044" y="2501900"/>
            <a:ext cx="17526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17181" y="4787900"/>
            <a:ext cx="1752600" cy="1854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6776061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78607" y="1233488"/>
            <a:ext cx="8640365" cy="304975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0" name="Picture Placeholder 33">
            <a:extLst>
              <a:ext uri="{FF2B5EF4-FFF2-40B4-BE49-F238E27FC236}">
                <a16:creationId xmlns:a16="http://schemas.microsoft.com/office/drawing/2014/main" id="{917F3183-F8DC-409E-BDAF-E3190E5CC1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0033" y="2999731"/>
            <a:ext cx="1054307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5" name="Picture Placeholder 33">
            <a:extLst>
              <a:ext uri="{FF2B5EF4-FFF2-40B4-BE49-F238E27FC236}">
                <a16:creationId xmlns:a16="http://schemas.microsoft.com/office/drawing/2014/main" id="{8DCF90EE-8A0F-46BB-A8EC-27CB7826EB0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81101" y="2999731"/>
            <a:ext cx="1054307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6" name="Picture Placeholder 33">
            <a:extLst>
              <a:ext uri="{FF2B5EF4-FFF2-40B4-BE49-F238E27FC236}">
                <a16:creationId xmlns:a16="http://schemas.microsoft.com/office/drawing/2014/main" id="{4B6BCE84-A7A7-4701-966F-9F969C523C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62168" y="2999731"/>
            <a:ext cx="1054307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7" name="Picture Placeholder 33">
            <a:extLst>
              <a:ext uri="{FF2B5EF4-FFF2-40B4-BE49-F238E27FC236}">
                <a16:creationId xmlns:a16="http://schemas.microsoft.com/office/drawing/2014/main" id="{2F810615-16AA-4D3F-93BB-1074BABE1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76316" y="2999731"/>
            <a:ext cx="1054307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E999B4-BC91-4EF5-915C-59E58E141134}"/>
              </a:ext>
            </a:extLst>
          </p:cNvPr>
          <p:cNvSpPr/>
          <p:nvPr userDrawn="1"/>
        </p:nvSpPr>
        <p:spPr>
          <a:xfrm>
            <a:off x="734940" y="4514248"/>
            <a:ext cx="1784494" cy="1686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3D72D1-545E-4FA9-B18F-DBE257DA9472}"/>
              </a:ext>
            </a:extLst>
          </p:cNvPr>
          <p:cNvSpPr/>
          <p:nvPr userDrawn="1"/>
        </p:nvSpPr>
        <p:spPr>
          <a:xfrm>
            <a:off x="2716008" y="4514248"/>
            <a:ext cx="1784494" cy="1686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FF2C74-7F94-4D15-9530-4844CA0ABABA}"/>
              </a:ext>
            </a:extLst>
          </p:cNvPr>
          <p:cNvSpPr/>
          <p:nvPr userDrawn="1"/>
        </p:nvSpPr>
        <p:spPr>
          <a:xfrm>
            <a:off x="4697075" y="4514248"/>
            <a:ext cx="1784494" cy="16865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65048BF-5755-467D-94DA-799CD1A9ED70}"/>
              </a:ext>
            </a:extLst>
          </p:cNvPr>
          <p:cNvSpPr/>
          <p:nvPr userDrawn="1"/>
        </p:nvSpPr>
        <p:spPr>
          <a:xfrm>
            <a:off x="6678141" y="4514248"/>
            <a:ext cx="1784494" cy="16865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3C8488B4-AC1B-43A6-A416-3F5BC7245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599" y="4598182"/>
            <a:ext cx="1617176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0DB978-3832-472D-9958-42D6A712E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99666" y="4598182"/>
            <a:ext cx="1617176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7A9C8821-D3DD-40C3-83BD-38D190405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0733" y="4598182"/>
            <a:ext cx="1617176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C3FC554A-BF67-40BD-BD4F-B2EA17BBD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61800" y="4598182"/>
            <a:ext cx="1617176" cy="1330436"/>
          </a:xfrm>
        </p:spPr>
        <p:txBody>
          <a:bodyPr rtlCol="0">
            <a:noAutofit/>
          </a:bodyPr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ECF54D-C7AE-4FFE-A9FA-ECD663CD2A09}"/>
              </a:ext>
            </a:extLst>
          </p:cNvPr>
          <p:cNvCxnSpPr>
            <a:cxnSpLocks/>
          </p:cNvCxnSpPr>
          <p:nvPr userDrawn="1"/>
        </p:nvCxnSpPr>
        <p:spPr>
          <a:xfrm>
            <a:off x="734940" y="4357837"/>
            <a:ext cx="1784494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FB84BED-8481-4D23-AE06-31529215FE6C}"/>
              </a:ext>
            </a:extLst>
          </p:cNvPr>
          <p:cNvCxnSpPr>
            <a:cxnSpLocks/>
          </p:cNvCxnSpPr>
          <p:nvPr userDrawn="1"/>
        </p:nvCxnSpPr>
        <p:spPr>
          <a:xfrm>
            <a:off x="2716008" y="4357837"/>
            <a:ext cx="178449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09D405-9228-4697-A91F-4E5A2B5B6512}"/>
              </a:ext>
            </a:extLst>
          </p:cNvPr>
          <p:cNvCxnSpPr>
            <a:cxnSpLocks/>
          </p:cNvCxnSpPr>
          <p:nvPr userDrawn="1"/>
        </p:nvCxnSpPr>
        <p:spPr>
          <a:xfrm>
            <a:off x="4697076" y="4357837"/>
            <a:ext cx="1784494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645748A-37E1-4661-B50F-D1FCAF7F3088}"/>
              </a:ext>
            </a:extLst>
          </p:cNvPr>
          <p:cNvCxnSpPr>
            <a:cxnSpLocks/>
          </p:cNvCxnSpPr>
          <p:nvPr userDrawn="1"/>
        </p:nvCxnSpPr>
        <p:spPr>
          <a:xfrm>
            <a:off x="6678143" y="4357837"/>
            <a:ext cx="1784494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8008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78607" y="1233488"/>
            <a:ext cx="3105668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350"/>
            </a:lvl1pPr>
          </a:lstStyle>
          <a:p>
            <a:pPr marL="0" lvl="0" indent="0" algn="ctr" rtl="0">
              <a:buNone/>
            </a:pPr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461443" y="1233489"/>
            <a:ext cx="1778964" cy="5148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6748F93-9B1D-4874-A164-A654BF7D6C8C}"/>
              </a:ext>
            </a:extLst>
          </p:cNvPr>
          <p:cNvGrpSpPr/>
          <p:nvPr userDrawn="1"/>
        </p:nvGrpSpPr>
        <p:grpSpPr>
          <a:xfrm>
            <a:off x="3631580" y="2462886"/>
            <a:ext cx="1438689" cy="2689468"/>
            <a:chOff x="4790661" y="2266122"/>
            <a:chExt cx="1918252" cy="285253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AEF10CE-C943-4C6B-9DBF-5A0E63CDC89B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28B198-0637-4F15-900F-6709BFE4BDEA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F29A1B0-F4AB-4243-979A-50FADE3330EA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894F998-0FDF-4CA2-802E-4FCFA7674171}"/>
              </a:ext>
            </a:extLst>
          </p:cNvPr>
          <p:cNvGrpSpPr/>
          <p:nvPr userDrawn="1"/>
        </p:nvGrpSpPr>
        <p:grpSpPr>
          <a:xfrm>
            <a:off x="5317575" y="2462886"/>
            <a:ext cx="3601397" cy="2689468"/>
            <a:chOff x="4790661" y="2266122"/>
            <a:chExt cx="1918252" cy="2852530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F0C0C8-87C4-49FB-B35B-E937E9D0BEC5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857C5D3-7E33-4894-8AC3-0FD1BEB12F40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00BA9F8-92BF-42F0-BD46-D9B7E7422F75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74881" y="1463643"/>
            <a:ext cx="3544091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79CBA0C-6465-4209-AF3F-548A57F20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74881" y="2741755"/>
            <a:ext cx="3544091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99852211-6BD9-4B69-BBC9-F2181F272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74881" y="4069997"/>
            <a:ext cx="3544091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EF11D65-7095-41D2-9630-E2EB44552E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74881" y="5394355"/>
            <a:ext cx="3544091" cy="75882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20679" y="1437539"/>
            <a:ext cx="860494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4" name="Picture Placeholder 33">
            <a:extLst>
              <a:ext uri="{FF2B5EF4-FFF2-40B4-BE49-F238E27FC236}">
                <a16:creationId xmlns:a16="http://schemas.microsoft.com/office/drawing/2014/main" id="{9A1BE0BE-1FFD-445C-B6BA-E4A602D2211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920679" y="2715651"/>
            <a:ext cx="860494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B577AF17-6C7E-48B9-B267-0874B232A71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920679" y="4043893"/>
            <a:ext cx="860494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6" name="Picture Placeholder 33">
            <a:extLst>
              <a:ext uri="{FF2B5EF4-FFF2-40B4-BE49-F238E27FC236}">
                <a16:creationId xmlns:a16="http://schemas.microsoft.com/office/drawing/2014/main" id="{98A01AB1-3434-46C7-B1B3-90AFD4B1799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20679" y="5368251"/>
            <a:ext cx="860494" cy="811033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182442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278606" y="1233489"/>
            <a:ext cx="171990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F541B1-4F4B-40BC-BF0B-B80864399D0C}"/>
              </a:ext>
            </a:extLst>
          </p:cNvPr>
          <p:cNvSpPr/>
          <p:nvPr userDrawn="1"/>
        </p:nvSpPr>
        <p:spPr>
          <a:xfrm>
            <a:off x="278606" y="3773173"/>
            <a:ext cx="171990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837A4A-8DA3-4F45-9468-2C7DE5B35803}"/>
              </a:ext>
            </a:extLst>
          </p:cNvPr>
          <p:cNvSpPr/>
          <p:nvPr userDrawn="1"/>
        </p:nvSpPr>
        <p:spPr>
          <a:xfrm>
            <a:off x="4627977" y="1233488"/>
            <a:ext cx="1720678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CA034F-F360-4CF5-B944-C16768254C5A}"/>
              </a:ext>
            </a:extLst>
          </p:cNvPr>
          <p:cNvSpPr/>
          <p:nvPr userDrawn="1"/>
        </p:nvSpPr>
        <p:spPr>
          <a:xfrm>
            <a:off x="4627977" y="3773172"/>
            <a:ext cx="1720678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605" y="1713955"/>
            <a:ext cx="1353903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CA01639-D8FA-4F18-8FE5-E923F5A1BB48}"/>
              </a:ext>
            </a:extLst>
          </p:cNvPr>
          <p:cNvSpPr/>
          <p:nvPr userDrawn="1"/>
        </p:nvSpPr>
        <p:spPr>
          <a:xfrm>
            <a:off x="2047921" y="1233489"/>
            <a:ext cx="2506686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02D09E-3C25-405E-BF24-A884A07C224A}"/>
              </a:ext>
            </a:extLst>
          </p:cNvPr>
          <p:cNvSpPr/>
          <p:nvPr userDrawn="1"/>
        </p:nvSpPr>
        <p:spPr>
          <a:xfrm>
            <a:off x="2047921" y="3773172"/>
            <a:ext cx="2506686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75184" y="1460126"/>
            <a:ext cx="225216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33BDF68D-A417-4526-95BD-83DC0A4FA5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75184" y="3999809"/>
            <a:ext cx="225216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6F0F84-9668-4EA8-A3F5-3AD5AED3EFDD}"/>
              </a:ext>
            </a:extLst>
          </p:cNvPr>
          <p:cNvSpPr/>
          <p:nvPr userDrawn="1"/>
        </p:nvSpPr>
        <p:spPr>
          <a:xfrm>
            <a:off x="6412286" y="1233489"/>
            <a:ext cx="2506686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CCCFCB-4EAD-47A3-8F4A-307EE022DD53}"/>
              </a:ext>
            </a:extLst>
          </p:cNvPr>
          <p:cNvSpPr/>
          <p:nvPr userDrawn="1"/>
        </p:nvSpPr>
        <p:spPr>
          <a:xfrm>
            <a:off x="6412286" y="3773172"/>
            <a:ext cx="2506686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058CD71F-A7E3-4F68-ADE3-4E6B1BAE31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39549" y="1460126"/>
            <a:ext cx="225216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6EC40EC2-3775-4AF2-965D-0235107D83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39549" y="3999809"/>
            <a:ext cx="2252160" cy="1974324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51" name="Picture Placeholder 33">
            <a:extLst>
              <a:ext uri="{FF2B5EF4-FFF2-40B4-BE49-F238E27FC236}">
                <a16:creationId xmlns:a16="http://schemas.microsoft.com/office/drawing/2014/main" id="{F196EA03-E36C-4E2A-A82F-8FA76EC2DBF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61605" y="4253638"/>
            <a:ext cx="1353903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2" name="Picture Placeholder 33">
            <a:extLst>
              <a:ext uri="{FF2B5EF4-FFF2-40B4-BE49-F238E27FC236}">
                <a16:creationId xmlns:a16="http://schemas.microsoft.com/office/drawing/2014/main" id="{9A754FAD-4B3A-4A76-9F0D-84DA72FD822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811363" y="4253638"/>
            <a:ext cx="1353903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3" name="Picture Placeholder 33">
            <a:extLst>
              <a:ext uri="{FF2B5EF4-FFF2-40B4-BE49-F238E27FC236}">
                <a16:creationId xmlns:a16="http://schemas.microsoft.com/office/drawing/2014/main" id="{7A45718F-1012-47C4-BF29-7462E5C6CB9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811363" y="1713954"/>
            <a:ext cx="1353903" cy="14666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345858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278606" y="1660869"/>
            <a:ext cx="201496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D9ECBB-3A0A-409C-B1C0-C8F4C3087894}"/>
              </a:ext>
            </a:extLst>
          </p:cNvPr>
          <p:cNvSpPr/>
          <p:nvPr userDrawn="1"/>
        </p:nvSpPr>
        <p:spPr>
          <a:xfrm>
            <a:off x="2487075" y="1660869"/>
            <a:ext cx="201496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B4FA2C-0414-484D-95CD-C5E17E33E238}"/>
              </a:ext>
            </a:extLst>
          </p:cNvPr>
          <p:cNvSpPr/>
          <p:nvPr userDrawn="1"/>
        </p:nvSpPr>
        <p:spPr>
          <a:xfrm>
            <a:off x="4695543" y="1660869"/>
            <a:ext cx="2014960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0DE753-6478-4950-8F99-15952FCB6521}"/>
              </a:ext>
            </a:extLst>
          </p:cNvPr>
          <p:cNvSpPr/>
          <p:nvPr userDrawn="1"/>
        </p:nvSpPr>
        <p:spPr>
          <a:xfrm>
            <a:off x="6904011" y="1660869"/>
            <a:ext cx="2014960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0565" y="1761485"/>
            <a:ext cx="187104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59034" y="1761485"/>
            <a:ext cx="187104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67502" y="1761485"/>
            <a:ext cx="187104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975971" y="1761485"/>
            <a:ext cx="187104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8606" y="4302783"/>
            <a:ext cx="2014960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500" b="1">
                <a:solidFill>
                  <a:schemeClr val="accent1"/>
                </a:solidFill>
                <a:latin typeface="+mj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8606" y="5058157"/>
            <a:ext cx="2014960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87075" y="4302783"/>
            <a:ext cx="2014960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500" b="1">
                <a:solidFill>
                  <a:schemeClr val="accent2"/>
                </a:solidFill>
                <a:latin typeface="+mj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87075" y="5058157"/>
            <a:ext cx="2014960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95543" y="4302783"/>
            <a:ext cx="2014960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500" b="1">
                <a:solidFill>
                  <a:schemeClr val="accent4"/>
                </a:solidFill>
                <a:latin typeface="+mj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95543" y="5058157"/>
            <a:ext cx="2014960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04013" y="4302783"/>
            <a:ext cx="2014960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500" b="1">
                <a:solidFill>
                  <a:schemeClr val="accent6"/>
                </a:solidFill>
                <a:latin typeface="+mj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04013" y="5058157"/>
            <a:ext cx="2014960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851237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B81E01-55F6-44A7-8ACB-B172EA0F9FB3}"/>
              </a:ext>
            </a:extLst>
          </p:cNvPr>
          <p:cNvSpPr/>
          <p:nvPr userDrawn="1"/>
        </p:nvSpPr>
        <p:spPr>
          <a:xfrm>
            <a:off x="350565" y="3895002"/>
            <a:ext cx="1871041" cy="2067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D85DF7-0BE8-4B88-98A1-F5062CDAA964}"/>
              </a:ext>
            </a:extLst>
          </p:cNvPr>
          <p:cNvSpPr/>
          <p:nvPr userDrawn="1"/>
        </p:nvSpPr>
        <p:spPr>
          <a:xfrm>
            <a:off x="2559033" y="3895002"/>
            <a:ext cx="1871041" cy="20672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69394C-95D0-4D10-A34D-A35EF27D2806}"/>
              </a:ext>
            </a:extLst>
          </p:cNvPr>
          <p:cNvSpPr/>
          <p:nvPr userDrawn="1"/>
        </p:nvSpPr>
        <p:spPr>
          <a:xfrm>
            <a:off x="4767501" y="3895002"/>
            <a:ext cx="1871041" cy="2067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DBF753-694A-4503-A33B-73C09E8EE3A5}"/>
              </a:ext>
            </a:extLst>
          </p:cNvPr>
          <p:cNvSpPr/>
          <p:nvPr userDrawn="1"/>
        </p:nvSpPr>
        <p:spPr>
          <a:xfrm>
            <a:off x="6975971" y="3895002"/>
            <a:ext cx="1871041" cy="20672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0565" y="1522949"/>
            <a:ext cx="187104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59034" y="1522949"/>
            <a:ext cx="187104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67502" y="1522949"/>
            <a:ext cx="187104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975971" y="1522949"/>
            <a:ext cx="187104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458" y="4123881"/>
            <a:ext cx="1665256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3458" y="4879255"/>
            <a:ext cx="1665256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61927" y="4123881"/>
            <a:ext cx="1665256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61927" y="4879255"/>
            <a:ext cx="1665256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70395" y="4123881"/>
            <a:ext cx="1665256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0395" y="4879255"/>
            <a:ext cx="1665256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78865" y="4123881"/>
            <a:ext cx="1665256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078865" y="4879255"/>
            <a:ext cx="1665256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200" b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200">
                <a:solidFill>
                  <a:schemeClr val="bg1"/>
                </a:solidFill>
              </a:defRPr>
            </a:lvl2pPr>
            <a:lvl3pPr marL="685800" indent="0">
              <a:buNone/>
              <a:defRPr sz="1050">
                <a:solidFill>
                  <a:schemeClr val="bg1"/>
                </a:solidFill>
              </a:defRPr>
            </a:lvl3pPr>
            <a:lvl4pPr marL="1028700" indent="0">
              <a:buNone/>
              <a:defRPr sz="900">
                <a:solidFill>
                  <a:schemeClr val="bg1"/>
                </a:solidFill>
              </a:defRPr>
            </a:lvl4pPr>
            <a:lvl5pPr marL="1371600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924079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675460" y="1233488"/>
            <a:ext cx="5243513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278606" y="1233488"/>
            <a:ext cx="3314390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9575" y="1450975"/>
            <a:ext cx="3049191" cy="455295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464465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78606" y="1233488"/>
            <a:ext cx="8640366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687076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78607" y="1233488"/>
            <a:ext cx="5587966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D1D3DC-359F-47D3-A498-6E5DEF615B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55506" y="1233488"/>
            <a:ext cx="2963466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143077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86061" y="1233488"/>
            <a:ext cx="413436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7" name="Chart Placeholder 3">
            <a:extLst>
              <a:ext uri="{FF2B5EF4-FFF2-40B4-BE49-F238E27FC236}">
                <a16:creationId xmlns:a16="http://schemas.microsoft.com/office/drawing/2014/main" id="{6750280A-6976-42F9-B984-8601DD1972D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784605" y="1233488"/>
            <a:ext cx="4134368" cy="4967287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63221D-DF23-4F80-AB42-A74C1B1CB425}"/>
              </a:ext>
            </a:extLst>
          </p:cNvPr>
          <p:cNvCxnSpPr/>
          <p:nvPr userDrawn="1"/>
        </p:nvCxnSpPr>
        <p:spPr>
          <a:xfrm>
            <a:off x="4594363" y="1233488"/>
            <a:ext cx="0" cy="4967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7366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6" y="260351"/>
            <a:ext cx="8640366" cy="758824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3592996" y="6917634"/>
            <a:ext cx="14386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82966" y="1362697"/>
            <a:ext cx="4164185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9" name="Chart Placeholder 3">
            <a:extLst>
              <a:ext uri="{FF2B5EF4-FFF2-40B4-BE49-F238E27FC236}">
                <a16:creationId xmlns:a16="http://schemas.microsoft.com/office/drawing/2014/main" id="{3CC4F2FB-E360-40E2-BDA5-455EB243C21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5511" y="3781219"/>
            <a:ext cx="4164185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6373EAFD-6648-4861-97FB-A3961B86C81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656482" y="1367562"/>
            <a:ext cx="4164185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CF0E102C-57E1-46ED-BE41-21C356F42BA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4649027" y="3786084"/>
            <a:ext cx="4164185" cy="2294899"/>
          </a:xfrm>
        </p:spPr>
        <p:txBody>
          <a:bodyPr rtlCol="0">
            <a:normAutofit/>
          </a:bodyPr>
          <a:lstStyle>
            <a:lvl1pPr marL="0" indent="0" algn="ctr">
              <a:buNone/>
              <a:defRPr sz="1500"/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863581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35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95401" y="2337596"/>
            <a:ext cx="6553200" cy="2182811"/>
          </a:xfrm>
        </p:spPr>
        <p:txBody>
          <a:bodyPr rtlCol="0" anchor="ctr">
            <a:normAutofit/>
          </a:bodyPr>
          <a:lstStyle>
            <a:lvl1pPr algn="ctr">
              <a:defRPr sz="8625">
                <a:solidFill>
                  <a:schemeClr val="tx1"/>
                </a:solidFill>
              </a:defRPr>
            </a:lvl1pPr>
          </a:lstStyle>
          <a:p>
            <a:pPr rtl="0"/>
            <a:r>
              <a:rPr lang="en-GB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255988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C3DD3-9184-4434-93FC-DDB3E5B5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2458-F7EC-4A75-A897-E73CF8028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31584-D229-4F6C-BA8E-36782FDA8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B7AE8-665C-4FF6-B292-B525984D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922830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2ACFC-0D65-4857-AAEE-904747F3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rtlCol="0" anchor="b"/>
          <a:lstStyle>
            <a:lvl1pPr>
              <a:defRPr sz="2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594C5E-E06C-488C-AC82-331C53B94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C8C27-FA57-408C-8D6B-844D81BC8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8A18F-96D4-4F1F-BF6B-EDFACBF8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1782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060ACE-E228-45FD-83E3-FF4D1CCF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7" y="260351"/>
            <a:ext cx="8640365" cy="75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AF9FF-2A4E-41E6-956B-69BC625C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606" y="1233488"/>
            <a:ext cx="8640365" cy="494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1F87C-C7F2-4F14-86B1-854B7B0C580E}"/>
              </a:ext>
            </a:extLst>
          </p:cNvPr>
          <p:cNvSpPr/>
          <p:nvPr userDrawn="1"/>
        </p:nvSpPr>
        <p:spPr>
          <a:xfrm>
            <a:off x="8422482" y="6512060"/>
            <a:ext cx="721519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D9470-E137-41DF-A5CA-C7B4B9856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175" y="6581978"/>
            <a:ext cx="279797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pPr rtl="0"/>
            <a:fld id="{03DC2DEF-D2FE-4B45-ABA4-9F153FD1C98A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AB12CC-D752-4664-B92F-BAEFF0416B7E}"/>
              </a:ext>
            </a:extLst>
          </p:cNvPr>
          <p:cNvSpPr/>
          <p:nvPr userDrawn="1"/>
        </p:nvSpPr>
        <p:spPr>
          <a:xfrm>
            <a:off x="0" y="260350"/>
            <a:ext cx="225028" cy="7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050" noProof="0"/>
          </a:p>
        </p:txBody>
      </p:sp>
    </p:spTree>
    <p:extLst>
      <p:ext uri="{BB962C8B-B14F-4D97-AF65-F5344CB8AC3E}">
        <p14:creationId xmlns:p14="http://schemas.microsoft.com/office/powerpoint/2010/main" val="90272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234">
          <p15:clr>
            <a:srgbClr val="F26B43"/>
          </p15:clr>
        </p15:guide>
        <p15:guide id="3" orient="horz" pos="4133">
          <p15:clr>
            <a:srgbClr val="F26B43"/>
          </p15:clr>
        </p15:guide>
        <p15:guide id="4" pos="7491">
          <p15:clr>
            <a:srgbClr val="F26B43"/>
          </p15:clr>
        </p15:guide>
        <p15:guide id="5" orient="horz" pos="640">
          <p15:clr>
            <a:srgbClr val="F26B43"/>
          </p15:clr>
        </p15:guide>
        <p15:guide id="6" orient="horz" pos="777">
          <p15:clr>
            <a:srgbClr val="F26B43"/>
          </p15:clr>
        </p15:guide>
        <p15:guide id="7" orient="horz" pos="4020">
          <p15:clr>
            <a:srgbClr val="F26B43"/>
          </p15:clr>
        </p15:guide>
        <p15:guide id="8" orient="horz" pos="390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qa.org.uk/subject/english/gcs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gpbooks.co.uk/books_gcse_english_ne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28650" y="451381"/>
            <a:ext cx="7884414" cy="4066540"/>
          </a:xfrm>
          <a:prstGeom prst="rect">
            <a:avLst/>
          </a:prstGeom>
        </p:spPr>
        <p:txBody>
          <a:bodyPr spcFirstLastPara="1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None/>
            </a:pPr>
            <a:r>
              <a:rPr lang="en-GB" sz="5700"/>
              <a:t>Success in Y11</a:t>
            </a:r>
            <a:br>
              <a:rPr lang="en-GB" sz="5700"/>
            </a:br>
            <a:r>
              <a:rPr lang="en-GB" sz="5700"/>
              <a:t>English </a:t>
            </a:r>
          </a:p>
        </p:txBody>
      </p:sp>
      <p:sp>
        <p:nvSpPr>
          <p:cNvPr id="91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4718595"/>
            <a:ext cx="4057650" cy="18288"/>
          </a:xfrm>
          <a:custGeom>
            <a:avLst/>
            <a:gdLst>
              <a:gd name="csX0" fmla="*/ 0 w 4057650"/>
              <a:gd name="csY0" fmla="*/ 0 h 18288"/>
              <a:gd name="csX1" fmla="*/ 757428 w 4057650"/>
              <a:gd name="csY1" fmla="*/ 0 h 18288"/>
              <a:gd name="csX2" fmla="*/ 1474279 w 4057650"/>
              <a:gd name="csY2" fmla="*/ 0 h 18288"/>
              <a:gd name="csX3" fmla="*/ 2191131 w 4057650"/>
              <a:gd name="csY3" fmla="*/ 0 h 18288"/>
              <a:gd name="csX4" fmla="*/ 2745676 w 4057650"/>
              <a:gd name="csY4" fmla="*/ 0 h 18288"/>
              <a:gd name="csX5" fmla="*/ 3340798 w 4057650"/>
              <a:gd name="csY5" fmla="*/ 0 h 18288"/>
              <a:gd name="csX6" fmla="*/ 4057650 w 4057650"/>
              <a:gd name="csY6" fmla="*/ 0 h 18288"/>
              <a:gd name="csX7" fmla="*/ 4057650 w 4057650"/>
              <a:gd name="csY7" fmla="*/ 18288 h 18288"/>
              <a:gd name="csX8" fmla="*/ 3381375 w 4057650"/>
              <a:gd name="csY8" fmla="*/ 18288 h 18288"/>
              <a:gd name="csX9" fmla="*/ 2826830 w 4057650"/>
              <a:gd name="csY9" fmla="*/ 18288 h 18288"/>
              <a:gd name="csX10" fmla="*/ 2272284 w 4057650"/>
              <a:gd name="csY10" fmla="*/ 18288 h 18288"/>
              <a:gd name="csX11" fmla="*/ 1555432 w 4057650"/>
              <a:gd name="csY11" fmla="*/ 18288 h 18288"/>
              <a:gd name="csX12" fmla="*/ 960310 w 4057650"/>
              <a:gd name="csY12" fmla="*/ 18288 h 18288"/>
              <a:gd name="csX13" fmla="*/ 0 w 4057650"/>
              <a:gd name="csY13" fmla="*/ 18288 h 18288"/>
              <a:gd name="csX14" fmla="*/ 0 w 405765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057650" h="18288" fill="none" extrusionOk="0">
                <a:moveTo>
                  <a:pt x="0" y="0"/>
                </a:moveTo>
                <a:cubicBezTo>
                  <a:pt x="371182" y="3227"/>
                  <a:pt x="494372" y="9222"/>
                  <a:pt x="757428" y="0"/>
                </a:cubicBezTo>
                <a:cubicBezTo>
                  <a:pt x="1020484" y="-9222"/>
                  <a:pt x="1116719" y="-4357"/>
                  <a:pt x="1474279" y="0"/>
                </a:cubicBezTo>
                <a:cubicBezTo>
                  <a:pt x="1831839" y="4357"/>
                  <a:pt x="1920973" y="-11809"/>
                  <a:pt x="2191131" y="0"/>
                </a:cubicBezTo>
                <a:cubicBezTo>
                  <a:pt x="2461289" y="11809"/>
                  <a:pt x="2589480" y="-22604"/>
                  <a:pt x="2745676" y="0"/>
                </a:cubicBezTo>
                <a:cubicBezTo>
                  <a:pt x="2901872" y="22604"/>
                  <a:pt x="3136452" y="-12306"/>
                  <a:pt x="3340798" y="0"/>
                </a:cubicBezTo>
                <a:cubicBezTo>
                  <a:pt x="3545144" y="12306"/>
                  <a:pt x="3766934" y="-21556"/>
                  <a:pt x="4057650" y="0"/>
                </a:cubicBezTo>
                <a:cubicBezTo>
                  <a:pt x="4057150" y="8855"/>
                  <a:pt x="4057759" y="14521"/>
                  <a:pt x="4057650" y="18288"/>
                </a:cubicBezTo>
                <a:cubicBezTo>
                  <a:pt x="3743404" y="40125"/>
                  <a:pt x="3625516" y="-14923"/>
                  <a:pt x="3381375" y="18288"/>
                </a:cubicBezTo>
                <a:cubicBezTo>
                  <a:pt x="3137235" y="51499"/>
                  <a:pt x="2946571" y="1"/>
                  <a:pt x="2826830" y="18288"/>
                </a:cubicBezTo>
                <a:cubicBezTo>
                  <a:pt x="2707090" y="36575"/>
                  <a:pt x="2402756" y="1432"/>
                  <a:pt x="2272284" y="18288"/>
                </a:cubicBezTo>
                <a:cubicBezTo>
                  <a:pt x="2141812" y="35144"/>
                  <a:pt x="1895935" y="18199"/>
                  <a:pt x="1555432" y="18288"/>
                </a:cubicBezTo>
                <a:cubicBezTo>
                  <a:pt x="1214929" y="18377"/>
                  <a:pt x="1103072" y="14503"/>
                  <a:pt x="960310" y="18288"/>
                </a:cubicBezTo>
                <a:cubicBezTo>
                  <a:pt x="817548" y="22073"/>
                  <a:pt x="402272" y="-29359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057650" h="18288" stroke="0" extrusionOk="0">
                <a:moveTo>
                  <a:pt x="0" y="0"/>
                </a:moveTo>
                <a:cubicBezTo>
                  <a:pt x="248348" y="13145"/>
                  <a:pt x="486117" y="25042"/>
                  <a:pt x="635698" y="0"/>
                </a:cubicBezTo>
                <a:cubicBezTo>
                  <a:pt x="785279" y="-25042"/>
                  <a:pt x="917762" y="-5537"/>
                  <a:pt x="1190244" y="0"/>
                </a:cubicBezTo>
                <a:cubicBezTo>
                  <a:pt x="1462726" y="5537"/>
                  <a:pt x="1667120" y="-21232"/>
                  <a:pt x="1947672" y="0"/>
                </a:cubicBezTo>
                <a:cubicBezTo>
                  <a:pt x="2228224" y="21232"/>
                  <a:pt x="2280631" y="-21698"/>
                  <a:pt x="2583370" y="0"/>
                </a:cubicBezTo>
                <a:cubicBezTo>
                  <a:pt x="2886109" y="21698"/>
                  <a:pt x="3022941" y="19647"/>
                  <a:pt x="3219069" y="0"/>
                </a:cubicBezTo>
                <a:cubicBezTo>
                  <a:pt x="3415197" y="-19647"/>
                  <a:pt x="3747500" y="26991"/>
                  <a:pt x="4057650" y="0"/>
                </a:cubicBezTo>
                <a:cubicBezTo>
                  <a:pt x="4056752" y="7180"/>
                  <a:pt x="4057819" y="13790"/>
                  <a:pt x="4057650" y="18288"/>
                </a:cubicBezTo>
                <a:cubicBezTo>
                  <a:pt x="3865148" y="-3313"/>
                  <a:pt x="3702543" y="49468"/>
                  <a:pt x="3381375" y="18288"/>
                </a:cubicBezTo>
                <a:cubicBezTo>
                  <a:pt x="3060208" y="-12892"/>
                  <a:pt x="2956571" y="-8678"/>
                  <a:pt x="2826830" y="18288"/>
                </a:cubicBezTo>
                <a:cubicBezTo>
                  <a:pt x="2697089" y="45254"/>
                  <a:pt x="2411031" y="43154"/>
                  <a:pt x="2150555" y="18288"/>
                </a:cubicBezTo>
                <a:cubicBezTo>
                  <a:pt x="1890080" y="-6578"/>
                  <a:pt x="1741827" y="-615"/>
                  <a:pt x="1474280" y="18288"/>
                </a:cubicBezTo>
                <a:cubicBezTo>
                  <a:pt x="1206734" y="37191"/>
                  <a:pt x="998203" y="33335"/>
                  <a:pt x="838581" y="18288"/>
                </a:cubicBezTo>
                <a:cubicBezTo>
                  <a:pt x="678959" y="3241"/>
                  <a:pt x="187101" y="-13212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" name="Rectangle 10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GB" b="1"/>
              <a:t>What qualifications is my child studying for?</a:t>
            </a:r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852775" y="2198362"/>
            <a:ext cx="3719225" cy="391777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GB" sz="1700" dirty="0"/>
              <a:t>Most pupils are studying for two GCSEs: </a:t>
            </a:r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GB" sz="1700" dirty="0"/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1700" dirty="0"/>
              <a:t> GCSE English Language 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1700" dirty="0"/>
              <a:t> GCSE English Literature </a:t>
            </a:r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GB" sz="1700" dirty="0"/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GB" sz="1700" dirty="0"/>
              <a:t>Some students are studying </a:t>
            </a:r>
            <a:r>
              <a:rPr lang="en-GB" sz="1700" b="1" dirty="0"/>
              <a:t>English Functional Skills</a:t>
            </a:r>
            <a:r>
              <a:rPr lang="en-GB" sz="1700" dirty="0"/>
              <a:t> as a separate qualification instead of English Literature</a:t>
            </a:r>
          </a:p>
          <a:p>
            <a:pPr marL="342900" lvl="0" indent="-1397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GB" sz="1700" dirty="0"/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GB" sz="1700" u="sng" dirty="0">
                <a:hlinkClick r:id="rId3"/>
              </a:rPr>
              <a:t>http://www.aqa.org.uk/subject/english/gcse</a:t>
            </a:r>
            <a:r>
              <a:rPr lang="en-GB" sz="1700" dirty="0"/>
              <a:t> </a:t>
            </a:r>
          </a:p>
        </p:txBody>
      </p:sp>
      <p:pic>
        <p:nvPicPr>
          <p:cNvPr id="93" name="Google Shape;93;p2" descr="C:\Users\eherod\Downloads\aqa.jpg"/>
          <p:cNvPicPr preferRelativeResize="0"/>
          <p:nvPr/>
        </p:nvPicPr>
        <p:blipFill rotWithShape="1">
          <a:blip r:embed="rId4"/>
          <a:stretch/>
        </p:blipFill>
        <p:spPr>
          <a:xfrm>
            <a:off x="5039525" y="3438869"/>
            <a:ext cx="3591379" cy="1248005"/>
          </a:xfrm>
          <a:prstGeom prst="rect">
            <a:avLst/>
          </a:prstGeom>
          <a:noFill/>
        </p:spPr>
      </p:pic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Google Shape;92;p2" descr="Image result for aqa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Google Shape;98;g205c9ace03a_0_0"/>
          <p:cNvSpPr txBox="1"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700" b="1"/>
              <a:t>When are the exams?</a:t>
            </a:r>
          </a:p>
        </p:txBody>
      </p:sp>
      <p:sp>
        <p:nvSpPr>
          <p:cNvPr id="106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Google Shape;99;g205c9ace03a_0_0"/>
          <p:cNvSpPr txBox="1">
            <a:spLocks noGrp="1"/>
          </p:cNvSpPr>
          <p:nvPr>
            <p:ph type="body" idx="1"/>
          </p:nvPr>
        </p:nvSpPr>
        <p:spPr>
          <a:xfrm>
            <a:off x="3844813" y="552091"/>
            <a:ext cx="4668251" cy="5431536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900" dirty="0"/>
              <a:t>12th May 2027 - English Literature paper 1</a:t>
            </a:r>
          </a:p>
          <a:p>
            <a:pPr marL="0" lvl="0" indent="0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900" dirty="0"/>
              <a:t>19th May 2027 - English Literature paper 2</a:t>
            </a:r>
          </a:p>
          <a:p>
            <a:pPr marL="0" lvl="0" indent="0" rtl="0">
              <a:spcBef>
                <a:spcPts val="360"/>
              </a:spcBef>
              <a:spcAft>
                <a:spcPts val="0"/>
              </a:spcAft>
              <a:buNone/>
            </a:pPr>
            <a:endParaRPr lang="en-GB" sz="1900" dirty="0"/>
          </a:p>
          <a:p>
            <a:pPr marL="0" lvl="0" indent="0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900" dirty="0"/>
              <a:t>24th May 2027 - English Language paper 1</a:t>
            </a:r>
          </a:p>
          <a:p>
            <a:pPr marL="0" lvl="0" indent="0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900" dirty="0"/>
              <a:t>8th June 2027 - English Language paper 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 l="7386" t="19129" r="15057" b="10984"/>
          <a:stretch/>
        </p:blipFill>
        <p:spPr>
          <a:xfrm>
            <a:off x="256789" y="512676"/>
            <a:ext cx="8630423" cy="58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"/>
          <p:cNvSpPr/>
          <p:nvPr/>
        </p:nvSpPr>
        <p:spPr>
          <a:xfrm>
            <a:off x="285656" y="6040644"/>
            <a:ext cx="303067" cy="288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0C4A7C-7F9F-97F2-7685-353426BBA8A9}"/>
              </a:ext>
            </a:extLst>
          </p:cNvPr>
          <p:cNvSpPr txBox="1"/>
          <p:nvPr/>
        </p:nvSpPr>
        <p:spPr>
          <a:xfrm>
            <a:off x="963561" y="3746089"/>
            <a:ext cx="1199536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Macbeth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5"/>
          <p:cNvPicPr preferRelativeResize="0"/>
          <p:nvPr/>
        </p:nvPicPr>
        <p:blipFill rotWithShape="1">
          <a:blip r:embed="rId3">
            <a:alphaModFix/>
          </a:blip>
          <a:srcRect l="6677" t="19317" r="14202" b="11740"/>
          <a:stretch/>
        </p:blipFill>
        <p:spPr>
          <a:xfrm>
            <a:off x="164477" y="548680"/>
            <a:ext cx="8815045" cy="576063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5"/>
          <p:cNvSpPr/>
          <p:nvPr/>
        </p:nvSpPr>
        <p:spPr>
          <a:xfrm>
            <a:off x="164477" y="6021288"/>
            <a:ext cx="303000" cy="28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"/>
          <p:cNvSpPr txBox="1">
            <a:spLocks noGrp="1"/>
          </p:cNvSpPr>
          <p:nvPr>
            <p:ph type="title"/>
          </p:nvPr>
        </p:nvSpPr>
        <p:spPr>
          <a:xfrm>
            <a:off x="571500" y="1138036"/>
            <a:ext cx="2971800" cy="1402470"/>
          </a:xfrm>
          <a:prstGeom prst="rect">
            <a:avLst/>
          </a:prstGeom>
        </p:spPr>
        <p:txBody>
          <a:bodyPr spcFirstLastPara="1" lIns="91425" tIns="45700" rIns="91425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GB" sz="2800" b="1" dirty="0"/>
              <a:t>Which texts?</a:t>
            </a:r>
          </a:p>
        </p:txBody>
      </p: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Google Shape;117;p6"/>
          <p:cNvSpPr txBox="1">
            <a:spLocks noGrp="1"/>
          </p:cNvSpPr>
          <p:nvPr>
            <p:ph type="body" idx="1"/>
          </p:nvPr>
        </p:nvSpPr>
        <p:spPr>
          <a:xfrm>
            <a:off x="571500" y="2551176"/>
            <a:ext cx="2971800" cy="3591207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2400" dirty="0"/>
              <a:t>The Strange Case of Dr Jekyll and Mr Hyde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2400" dirty="0"/>
              <a:t>Macbeth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2400" dirty="0"/>
              <a:t>DNA 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2400" dirty="0"/>
              <a:t>AQA Poetry Anthology – Power and Conflict cluster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2AB11B05-5E59-5B88-D8DB-0E975DEAE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545" y="0"/>
            <a:ext cx="5195455" cy="687653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0" name="Google Shape;120;p6" descr="Image result for dna dennis kelly"/>
          <p:cNvPicPr preferRelativeResize="0"/>
          <p:nvPr/>
        </p:nvPicPr>
        <p:blipFill rotWithShape="1">
          <a:blip r:embed="rId3"/>
          <a:stretch/>
        </p:blipFill>
        <p:spPr>
          <a:xfrm>
            <a:off x="4572000" y="1817182"/>
            <a:ext cx="1994145" cy="3229384"/>
          </a:xfrm>
          <a:prstGeom prst="rect">
            <a:avLst/>
          </a:prstGeom>
          <a:noFill/>
        </p:spPr>
      </p:pic>
      <p:pic>
        <p:nvPicPr>
          <p:cNvPr id="1026" name="Picture 2" descr="Oxford School Shakespeare: Macbeth">
            <a:extLst>
              <a:ext uri="{FF2B5EF4-FFF2-40B4-BE49-F238E27FC236}">
                <a16:creationId xmlns:a16="http://schemas.microsoft.com/office/drawing/2014/main" id="{61002073-2767-4D5A-EAC5-AD7DCFE35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1458" y="1198616"/>
            <a:ext cx="1783904" cy="214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Google Shape;118;p6" descr="Image result for jekyll and hyde"/>
          <p:cNvPicPr preferRelativeResize="0"/>
          <p:nvPr/>
        </p:nvPicPr>
        <p:blipFill rotWithShape="1">
          <a:blip r:embed="rId5"/>
          <a:stretch/>
        </p:blipFill>
        <p:spPr>
          <a:xfrm>
            <a:off x="6701458" y="3524333"/>
            <a:ext cx="1585863" cy="24682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>
            <a:spLocks noGrp="1"/>
          </p:cNvSpPr>
          <p:nvPr>
            <p:ph type="title"/>
          </p:nvPr>
        </p:nvSpPr>
        <p:spPr>
          <a:xfrm>
            <a:off x="571500" y="1138036"/>
            <a:ext cx="2971800" cy="1402470"/>
          </a:xfrm>
          <a:prstGeom prst="rect">
            <a:avLst/>
          </a:prstGeom>
        </p:spPr>
        <p:txBody>
          <a:bodyPr spcFirstLastPara="1" lIns="91425" tIns="45700" rIns="91425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GB" sz="2800" b="1"/>
              <a:t>Which revision guides?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Google Shape;126;p7"/>
          <p:cNvSpPr txBox="1">
            <a:spLocks noGrp="1"/>
          </p:cNvSpPr>
          <p:nvPr>
            <p:ph type="body" idx="1"/>
          </p:nvPr>
        </p:nvSpPr>
        <p:spPr>
          <a:xfrm>
            <a:off x="571500" y="2551176"/>
            <a:ext cx="2971800" cy="3591207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1700"/>
              <a:t>CGP </a:t>
            </a:r>
            <a:r>
              <a:rPr lang="en-GB" sz="1700" u="sng">
                <a:hlinkClick r:id="rId3"/>
              </a:rPr>
              <a:t>http://www.cgpbooks.co.uk/books_gcse_english_new</a:t>
            </a:r>
            <a:r>
              <a:rPr lang="en-GB" sz="1700"/>
              <a:t> 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1700"/>
              <a:t>Snap Revision Guides 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sz="1700"/>
              <a:t>York Notes 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2AB11B05-5E59-5B88-D8DB-0E975DEAE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545" y="0"/>
            <a:ext cx="5195455" cy="687653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709F63-DD28-B535-294C-91A7E714B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17587"/>
            <a:ext cx="1994145" cy="2828574"/>
          </a:xfrm>
          <a:prstGeom prst="rect">
            <a:avLst/>
          </a:prstGeom>
        </p:spPr>
      </p:pic>
      <p:pic>
        <p:nvPicPr>
          <p:cNvPr id="128" name="Google Shape;128;p7" descr="Image result for cgp revision guides english"/>
          <p:cNvPicPr preferRelativeResize="0"/>
          <p:nvPr/>
        </p:nvPicPr>
        <p:blipFill rotWithShape="1">
          <a:blip r:embed="rId5"/>
          <a:stretch/>
        </p:blipFill>
        <p:spPr>
          <a:xfrm>
            <a:off x="6701458" y="873174"/>
            <a:ext cx="1752471" cy="2468270"/>
          </a:xfrm>
          <a:prstGeom prst="rect">
            <a:avLst/>
          </a:prstGeom>
          <a:noFill/>
        </p:spPr>
      </p:pic>
      <p:pic>
        <p:nvPicPr>
          <p:cNvPr id="130" name="Google Shape;130;p7" descr="C:\Users\eherod\Downloads\x500_648ef8bf-7b53-49f2-b64d-5a0fab16c8f3_600x600.jpg"/>
          <p:cNvPicPr preferRelativeResize="0"/>
          <p:nvPr/>
        </p:nvPicPr>
        <p:blipFill rotWithShape="1">
          <a:blip r:embed="rId6"/>
          <a:stretch/>
        </p:blipFill>
        <p:spPr>
          <a:xfrm>
            <a:off x="6701458" y="3524333"/>
            <a:ext cx="1740130" cy="2468270"/>
          </a:xfrm>
          <a:prstGeom prst="rect">
            <a:avLst/>
          </a:prstGeom>
          <a:noFill/>
        </p:spPr>
      </p:pic>
      <p:sp>
        <p:nvSpPr>
          <p:cNvPr id="127" name="Google Shape;127;p7" descr="Image result for cgp revision guides english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 descr="Image result for collins snap revision guides english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2" name="Rectangle 14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Google Shape;136;p8"/>
          <p:cNvSpPr txBox="1"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GB" b="1">
                <a:solidFill>
                  <a:srgbClr val="FFFFFF"/>
                </a:solidFill>
              </a:rPr>
              <a:t>Which key skills are they being assessed on?</a:t>
            </a:r>
          </a:p>
        </p:txBody>
      </p:sp>
      <p:sp>
        <p:nvSpPr>
          <p:cNvPr id="146" name="Arc 14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Google Shape;137;p8"/>
          <p:cNvSpPr txBox="1">
            <a:spLocks noGrp="1"/>
          </p:cNvSpPr>
          <p:nvPr>
            <p:ph type="body" idx="1"/>
          </p:nvPr>
        </p:nvSpPr>
        <p:spPr>
          <a:xfrm>
            <a:off x="3335481" y="591344"/>
            <a:ext cx="5179868" cy="558561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/>
              <a:t>Reading:</a:t>
            </a: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500" dirty="0"/>
          </a:p>
          <a:p>
            <a:pPr marL="342900" lvl="0" indent="-32766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2500" dirty="0"/>
              <a:t>Recall of key quotations</a:t>
            </a:r>
          </a:p>
          <a:p>
            <a:pPr marL="342900" lvl="0" indent="-327660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2500" dirty="0"/>
              <a:t>Discussion of connotations of key words </a:t>
            </a:r>
          </a:p>
          <a:p>
            <a:pPr marL="342900" lvl="0" indent="-327660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2500" dirty="0"/>
              <a:t>Identification and close analysis of language and structure features</a:t>
            </a:r>
          </a:p>
          <a:p>
            <a:pPr marL="342900" lvl="0" indent="-327660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2500" dirty="0"/>
              <a:t>Appreciation and application of context</a:t>
            </a:r>
          </a:p>
          <a:p>
            <a:pPr marL="342900" lvl="0" indent="-327660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2500" dirty="0"/>
              <a:t>Effect on the reader/audience</a:t>
            </a:r>
          </a:p>
          <a:p>
            <a:pPr marL="342900" lvl="0" indent="-245427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ct val="56250"/>
              <a:buChar char="•"/>
            </a:pPr>
            <a:r>
              <a:rPr lang="en-GB" sz="2500" dirty="0"/>
              <a:t>The ability to form an argument</a:t>
            </a:r>
          </a:p>
          <a:p>
            <a:pPr marL="342900" lvl="0" indent="-245427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ct val="56250"/>
              <a:buChar char="•"/>
            </a:pPr>
            <a:r>
              <a:rPr lang="en-GB" sz="2500" dirty="0"/>
              <a:t>Analysis - comparison - summary - 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Rectangle 14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Google Shape;142;p9"/>
          <p:cNvSpPr txBox="1"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GB" b="1">
                <a:solidFill>
                  <a:srgbClr val="FFFFFF"/>
                </a:solidFill>
              </a:rPr>
              <a:t>Which key skills are they being assessed on?</a:t>
            </a:r>
          </a:p>
        </p:txBody>
      </p:sp>
      <p:sp>
        <p:nvSpPr>
          <p:cNvPr id="152" name="Arc 15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Google Shape;143;p9"/>
          <p:cNvSpPr txBox="1">
            <a:spLocks noGrp="1"/>
          </p:cNvSpPr>
          <p:nvPr>
            <p:ph type="body" idx="1"/>
          </p:nvPr>
        </p:nvSpPr>
        <p:spPr>
          <a:xfrm>
            <a:off x="3335481" y="591344"/>
            <a:ext cx="5179868" cy="558561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4290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/>
              <a:t>Writing:</a:t>
            </a:r>
          </a:p>
          <a:p>
            <a:pPr marL="34290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dirty="0"/>
              <a:t>Breadth of vocabulary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dirty="0"/>
              <a:t>Language devices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dirty="0"/>
              <a:t>Paragraphing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dirty="0"/>
              <a:t>Crafting for purpose/audience/form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dirty="0"/>
              <a:t>Punctuation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dirty="0"/>
              <a:t>Sentence forms</a:t>
            </a:r>
          </a:p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GB" dirty="0"/>
              <a:t>Spelling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810A6-5469-C18E-087E-1AA07DC0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6629CB5-1BF9-7E80-EE95-701CD2270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1DADAB5-D98E-F4DA-B630-CDD9232CF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4136" y="197334"/>
            <a:ext cx="3739754" cy="1513506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dirty="0"/>
              <a:t>English revision methods </a:t>
            </a:r>
            <a:br>
              <a:rPr lang="en-GB" dirty="0"/>
            </a:b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0FC324A-6981-10A4-720B-3CED35A7C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9219" y="1425677"/>
            <a:ext cx="3739754" cy="4478236"/>
          </a:xfrm>
        </p:spPr>
        <p:txBody>
          <a:bodyPr>
            <a:normAutofit lnSpcReduction="10000"/>
          </a:bodyPr>
          <a:lstStyle/>
          <a:p>
            <a:pPr marL="342900" lvl="0" indent="-325755">
              <a:spcBef>
                <a:spcPts val="0"/>
              </a:spcBef>
              <a:buSzPct val="56250"/>
              <a:buChar char="•"/>
            </a:pPr>
            <a:r>
              <a:rPr lang="en-GB" b="1" dirty="0"/>
              <a:t>Re-reading exam texts (audiobooks)</a:t>
            </a:r>
          </a:p>
          <a:p>
            <a:pPr marL="342900" lvl="0" indent="-325755">
              <a:spcBef>
                <a:spcPts val="640"/>
              </a:spcBef>
              <a:buSzPct val="56250"/>
              <a:buChar char="•"/>
            </a:pPr>
            <a:r>
              <a:rPr lang="en-GB" b="1" dirty="0"/>
              <a:t>Mind-maps for plot, characters, themes and contexts</a:t>
            </a:r>
          </a:p>
          <a:p>
            <a:pPr marL="342900" lvl="0" indent="-325755">
              <a:spcBef>
                <a:spcPts val="640"/>
              </a:spcBef>
              <a:buSzPct val="56250"/>
              <a:buChar char="•"/>
            </a:pPr>
            <a:r>
              <a:rPr lang="en-GB" b="1" dirty="0"/>
              <a:t>Plan how to answer questions</a:t>
            </a:r>
          </a:p>
          <a:p>
            <a:pPr marL="342900" lvl="0" indent="-325755">
              <a:spcBef>
                <a:spcPts val="640"/>
              </a:spcBef>
              <a:buSzPct val="56250"/>
              <a:buChar char="•"/>
            </a:pPr>
            <a:r>
              <a:rPr lang="en-GB" b="1" dirty="0"/>
              <a:t>Use past papers</a:t>
            </a:r>
          </a:p>
          <a:p>
            <a:pPr marL="342900" lvl="0" indent="-312420">
              <a:spcBef>
                <a:spcPts val="640"/>
              </a:spcBef>
              <a:buClr>
                <a:schemeClr val="dk1"/>
              </a:buClr>
              <a:buSzPct val="100000"/>
              <a:buChar char="•"/>
            </a:pPr>
            <a:r>
              <a:rPr lang="en-GB" b="1" dirty="0"/>
              <a:t>Complete timed exam questions</a:t>
            </a:r>
          </a:p>
          <a:p>
            <a:pPr marL="342900" lvl="0" indent="-312420">
              <a:spcBef>
                <a:spcPts val="640"/>
              </a:spcBef>
              <a:buClr>
                <a:schemeClr val="dk1"/>
              </a:buClr>
              <a:buSzPct val="100000"/>
              <a:buChar char="•"/>
            </a:pPr>
            <a:r>
              <a:rPr lang="en-GB" b="1" dirty="0"/>
              <a:t>Quote recall - create flashcards </a:t>
            </a:r>
          </a:p>
          <a:p>
            <a:pPr marL="342900" lvl="0" indent="-312420">
              <a:spcBef>
                <a:spcPts val="640"/>
              </a:spcBef>
              <a:buClr>
                <a:schemeClr val="dk1"/>
              </a:buClr>
              <a:buSzPct val="100000"/>
              <a:buChar char="•"/>
            </a:pPr>
            <a:r>
              <a:rPr lang="en-GB" b="1" dirty="0"/>
              <a:t>Quotation analysis/explosions</a:t>
            </a:r>
          </a:p>
          <a:p>
            <a:pPr marL="342900" lvl="0" indent="-325755">
              <a:spcBef>
                <a:spcPts val="0"/>
              </a:spcBef>
              <a:buSzPct val="56250"/>
              <a:buChar char="•"/>
            </a:pPr>
            <a:r>
              <a:rPr lang="en-GB" b="1" dirty="0"/>
              <a:t>Go over word classes and language devices</a:t>
            </a:r>
          </a:p>
          <a:p>
            <a:pPr marL="342900" lvl="0" indent="-312420">
              <a:spcBef>
                <a:spcPts val="640"/>
              </a:spcBef>
              <a:buClr>
                <a:schemeClr val="dk1"/>
              </a:buClr>
              <a:buSzPct val="100000"/>
              <a:buChar char="•"/>
            </a:pPr>
            <a:r>
              <a:rPr lang="en-GB" b="1" dirty="0"/>
              <a:t>Quizzes</a:t>
            </a:r>
          </a:p>
          <a:p>
            <a:pPr marL="342900" lvl="0" indent="-236855">
              <a:spcBef>
                <a:spcPts val="640"/>
              </a:spcBef>
              <a:buSzPct val="56250"/>
              <a:buChar char="•"/>
            </a:pPr>
            <a:r>
              <a:rPr lang="en-GB" b="1" dirty="0"/>
              <a:t>Google Classroom</a:t>
            </a:r>
          </a:p>
          <a:p>
            <a:pPr marL="342900" lvl="0" indent="-236855">
              <a:spcBef>
                <a:spcPts val="640"/>
              </a:spcBef>
              <a:buSzPct val="56250"/>
              <a:buChar char="•"/>
            </a:pPr>
            <a:r>
              <a:rPr lang="en-GB" b="1" dirty="0" err="1"/>
              <a:t>Youtube</a:t>
            </a:r>
            <a:r>
              <a:rPr lang="en-GB" b="1" dirty="0"/>
              <a:t> tutorials / Seneca / BBC Bitesize / course hero</a:t>
            </a:r>
          </a:p>
          <a:p>
            <a:pPr marL="342900" lvl="0" indent="-236855">
              <a:spcBef>
                <a:spcPts val="640"/>
              </a:spcBef>
              <a:buSzPct val="56250"/>
              <a:buChar char="•"/>
            </a:pPr>
            <a:r>
              <a:rPr lang="en-GB" b="1" dirty="0"/>
              <a:t>Ask your teachers!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3752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1768246-2496-4F97-8FCA-02252116F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Homework / Revision – support at home and at school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0F5C8F58-81B2-4162-9563-70C679CF8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7857" t="-6122" r="-17857" b="-6122"/>
          <a:stretch/>
        </p:blipFill>
        <p:spPr>
          <a:xfrm>
            <a:off x="657225" y="2162175"/>
            <a:ext cx="1266825" cy="1047750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2AD0E03E-80ED-4CBF-B567-3E1EAB01F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18293" t="-6483" r="-18293" b="-6483"/>
          <a:stretch/>
        </p:blipFill>
        <p:spPr>
          <a:xfrm>
            <a:off x="2872360" y="4054674"/>
            <a:ext cx="1266825" cy="1047750"/>
          </a:xfrm>
        </p:spPr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F1E0AF3E-867C-4F0D-8325-9DC9A985B4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6501" t="-5000" r="-16501" b="-5000"/>
          <a:stretch/>
        </p:blipFill>
        <p:spPr>
          <a:xfrm>
            <a:off x="5058393" y="2162175"/>
            <a:ext cx="1266825" cy="1047750"/>
          </a:xfrm>
        </p:spPr>
      </p:pic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43BC7054-E269-4210-98F5-65D485066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8293" t="-6483" r="-18293" b="-6483"/>
          <a:stretch/>
        </p:blipFill>
        <p:spPr>
          <a:xfrm>
            <a:off x="7244426" y="4054674"/>
            <a:ext cx="1266825" cy="104775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1B6E4D-6942-45C5-99A9-6B769E8902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3439" y="3821881"/>
            <a:ext cx="1752600" cy="1854200"/>
          </a:xfrm>
        </p:spPr>
        <p:txBody>
          <a:bodyPr rtlCol="0"/>
          <a:lstStyle/>
          <a:p>
            <a:pPr rtl="0"/>
            <a:r>
              <a:rPr lang="en-GB" b="1" u="sng" dirty="0"/>
              <a:t>Homework</a:t>
            </a:r>
            <a:r>
              <a:rPr lang="en-GB" dirty="0"/>
              <a:t>: families and teachers encouraging students to engage with revision ‘little and often’ via weekly revision</a:t>
            </a:r>
          </a:p>
          <a:p>
            <a:pPr rtl="0"/>
            <a:r>
              <a:rPr lang="en-GB" dirty="0"/>
              <a:t>** Homework support after school on Tuesday E6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D269992-EA9D-41F6-85C3-B789218471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 anchor="b"/>
          <a:lstStyle/>
          <a:p>
            <a:pPr rtl="0"/>
            <a:r>
              <a:rPr lang="en-GB" u="sng" dirty="0"/>
              <a:t>After School Revision </a:t>
            </a:r>
          </a:p>
          <a:p>
            <a:pPr rtl="0"/>
            <a:r>
              <a:rPr lang="en-GB" dirty="0"/>
              <a:t>Thursday</a:t>
            </a:r>
          </a:p>
          <a:p>
            <a:pPr rtl="0"/>
            <a:r>
              <a:rPr lang="en-GB" dirty="0"/>
              <a:t>1 hour in BS1</a:t>
            </a:r>
          </a:p>
          <a:p>
            <a:pPr rtl="0"/>
            <a:r>
              <a:rPr lang="en-GB" dirty="0"/>
              <a:t>Starting with Literature texts: DNA, Macbeth, J &amp; H  – exam skills and </a:t>
            </a:r>
            <a:r>
              <a:rPr lang="en-GB" b="1" u="sng" dirty="0"/>
              <a:t>revision resources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DFAA7E0-5467-48C2-A0A1-08FFCDD0A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15506" y="3949699"/>
            <a:ext cx="1752600" cy="2018481"/>
          </a:xfrm>
        </p:spPr>
        <p:txBody>
          <a:bodyPr rtlCol="0"/>
          <a:lstStyle/>
          <a:p>
            <a:pPr rtl="0"/>
            <a:r>
              <a:rPr lang="en-GB" dirty="0"/>
              <a:t>Weekly </a:t>
            </a:r>
            <a:r>
              <a:rPr lang="en-GB" b="1" u="sng" dirty="0"/>
              <a:t>tutor revision </a:t>
            </a:r>
            <a:r>
              <a:rPr lang="en-GB" dirty="0"/>
              <a:t>sessions</a:t>
            </a:r>
          </a:p>
          <a:p>
            <a:pPr rtl="0"/>
            <a:r>
              <a:rPr lang="en-GB" dirty="0"/>
              <a:t>Shorter activities:</a:t>
            </a:r>
          </a:p>
          <a:p>
            <a:pPr rtl="0"/>
            <a:r>
              <a:rPr lang="en-GB" dirty="0"/>
              <a:t>Memorising quotes; Reading for inference; Plot quizzes; Watching short presentations on Literature texts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6CD0F95-69FE-4CD4-B47D-11711D39422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 anchor="b"/>
          <a:lstStyle/>
          <a:p>
            <a:pPr rtl="0"/>
            <a:r>
              <a:rPr lang="en-GB" dirty="0"/>
              <a:t>Revision in English lessons</a:t>
            </a:r>
          </a:p>
          <a:p>
            <a:pPr rtl="0"/>
            <a:r>
              <a:rPr lang="en-GB" dirty="0"/>
              <a:t>Extended writing practice Friday (B) in a </a:t>
            </a:r>
            <a:r>
              <a:rPr lang="en-GB" b="1" u="sng" dirty="0"/>
              <a:t>double lesson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275C3-E7B9-D042-A628-F5660B25B9DB}"/>
              </a:ext>
            </a:extLst>
          </p:cNvPr>
          <p:cNvSpPr txBox="1"/>
          <p:nvPr/>
        </p:nvSpPr>
        <p:spPr>
          <a:xfrm>
            <a:off x="657225" y="6371303"/>
            <a:ext cx="7267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SPARX READER IS STILL AVAILABLE FOR Y11 – RE-READING LITERATURE TEXTS</a:t>
            </a:r>
          </a:p>
        </p:txBody>
      </p:sp>
    </p:spTree>
    <p:extLst>
      <p:ext uri="{BB962C8B-B14F-4D97-AF65-F5344CB8AC3E}">
        <p14:creationId xmlns:p14="http://schemas.microsoft.com/office/powerpoint/2010/main" val="1163063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066d6b8634_2_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77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GB" sz="4800" b="1" dirty="0"/>
              <a:t>Homework &amp; Teacher Support</a:t>
            </a:r>
            <a:endParaRPr sz="4800" b="1" dirty="0"/>
          </a:p>
        </p:txBody>
      </p:sp>
      <p:sp>
        <p:nvSpPr>
          <p:cNvPr id="155" name="Google Shape;155;g2066d6b8634_2_0"/>
          <p:cNvSpPr txBox="1">
            <a:spLocks noGrp="1"/>
          </p:cNvSpPr>
          <p:nvPr>
            <p:ph type="body" idx="1"/>
          </p:nvPr>
        </p:nvSpPr>
        <p:spPr>
          <a:xfrm>
            <a:off x="457200" y="1265902"/>
            <a:ext cx="8303342" cy="519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342900" lvl="0" indent="-342089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5099" dirty="0"/>
              <a:t>Set weekly</a:t>
            </a:r>
          </a:p>
          <a:p>
            <a:pPr marL="342900" indent="-342089">
              <a:spcBef>
                <a:spcPts val="640"/>
              </a:spcBef>
              <a:buSzPct val="100000"/>
            </a:pPr>
            <a:r>
              <a:rPr lang="en-GB" sz="5099" dirty="0"/>
              <a:t>Week A – worksheet + online presentation (poetry focus in the winter term)</a:t>
            </a:r>
          </a:p>
          <a:p>
            <a:pPr marL="342900" indent="-342089">
              <a:spcBef>
                <a:spcPts val="640"/>
              </a:spcBef>
              <a:buSzPct val="100000"/>
            </a:pPr>
            <a:r>
              <a:rPr lang="en-GB" sz="5099" dirty="0"/>
              <a:t>Week B – Writing and planning tasks to support extended writing / exam practice in class (Friday double lesson – Week B)</a:t>
            </a:r>
          </a:p>
          <a:p>
            <a:pPr marL="342900" lvl="0" indent="-342089" algn="l" rtl="0">
              <a:spcBef>
                <a:spcPts val="640"/>
              </a:spcBef>
              <a:spcAft>
                <a:spcPts val="0"/>
              </a:spcAft>
              <a:buSzPct val="100000"/>
              <a:buChar char="•"/>
            </a:pPr>
            <a:r>
              <a:rPr lang="en-GB" sz="5099" dirty="0"/>
              <a:t>Timetabled - consistent across the department</a:t>
            </a:r>
            <a:endParaRPr sz="5099" dirty="0"/>
          </a:p>
          <a:p>
            <a:pPr marL="342900" lvl="0" indent="-342089" algn="l" rtl="0">
              <a:spcBef>
                <a:spcPts val="640"/>
              </a:spcBef>
              <a:spcAft>
                <a:spcPts val="0"/>
              </a:spcAft>
              <a:buSzPct val="100000"/>
              <a:buChar char="•"/>
            </a:pPr>
            <a:r>
              <a:rPr lang="en-GB" sz="5099" dirty="0"/>
              <a:t>Set on Arbor</a:t>
            </a:r>
            <a:endParaRPr sz="5099" dirty="0"/>
          </a:p>
          <a:p>
            <a:pPr marL="342900" lvl="0" indent="-342089" algn="l" rtl="0">
              <a:spcBef>
                <a:spcPts val="640"/>
              </a:spcBef>
              <a:spcAft>
                <a:spcPts val="0"/>
              </a:spcAft>
              <a:buSzPct val="100000"/>
              <a:buChar char="•"/>
            </a:pPr>
            <a:r>
              <a:rPr lang="en-GB" sz="5099" dirty="0"/>
              <a:t>After school support will be available every Tuesday in E6</a:t>
            </a:r>
            <a:endParaRPr sz="5099"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E253D32-8B7B-47D0-BB63-402C3DB9B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4398" y="1296176"/>
            <a:ext cx="3954573" cy="1551573"/>
          </a:xfrm>
        </p:spPr>
        <p:txBody>
          <a:bodyPr rtlCol="0" anchor="b">
            <a:normAutofit/>
          </a:bodyPr>
          <a:lstStyle/>
          <a:p>
            <a:pPr rtl="0"/>
            <a:r>
              <a:rPr lang="en-GB" dirty="0"/>
              <a:t>All Revision sessions begin next week </a:t>
            </a:r>
            <a:br>
              <a:rPr lang="en-GB" dirty="0"/>
            </a:br>
            <a:r>
              <a:rPr lang="en-GB" dirty="0"/>
              <a:t>21</a:t>
            </a:r>
            <a:r>
              <a:rPr lang="en-GB" baseline="30000" dirty="0"/>
              <a:t>st</a:t>
            </a:r>
            <a:r>
              <a:rPr lang="en-GB" dirty="0"/>
              <a:t> September 2026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6EB617-E017-4B26-9576-8578E948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4399" y="3073968"/>
            <a:ext cx="3954573" cy="2557463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GB" b="1"/>
              <a:t>Students: please check emails </a:t>
            </a:r>
            <a:r>
              <a:rPr lang="en-GB"/>
              <a:t>and respond to invitations.</a:t>
            </a:r>
          </a:p>
          <a:p>
            <a:pPr marL="0" indent="0">
              <a:buNone/>
            </a:pPr>
            <a:r>
              <a:rPr lang="en-GB"/>
              <a:t>All Y11 students will be invited to join a </a:t>
            </a:r>
          </a:p>
          <a:p>
            <a:pPr marL="0" indent="0">
              <a:buNone/>
            </a:pPr>
            <a:r>
              <a:rPr lang="en-GB" b="1"/>
              <a:t>Y11 Revision Google Classroom</a:t>
            </a:r>
            <a:r>
              <a:rPr lang="en-GB"/>
              <a:t>. This is the main communication platform for updates about revision sessions and new revision resources. </a:t>
            </a:r>
            <a:r>
              <a:rPr lang="en-GB" b="1"/>
              <a:t>Please join</a:t>
            </a:r>
            <a:r>
              <a:rPr lang="en-GB"/>
              <a:t>.</a:t>
            </a:r>
          </a:p>
          <a:p>
            <a:pPr marL="0" indent="0">
              <a:buNone/>
            </a:pPr>
            <a:r>
              <a:rPr lang="en-GB"/>
              <a:t>If you have any questions: ask your child’s English teacher for help or contact Ms Young.</a:t>
            </a:r>
          </a:p>
          <a:p>
            <a:pPr marL="0" indent="0">
              <a:buNone/>
            </a:pPr>
            <a:r>
              <a:rPr lang="en-GB"/>
              <a:t>s.young@dmatschools.org.uk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183CA-19AD-485E-AEC5-FC032D45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9175" y="6581978"/>
            <a:ext cx="279797" cy="206104"/>
          </a:xfrm>
        </p:spPr>
        <p:txBody>
          <a:bodyPr rtlCol="0" anchor="ctr">
            <a:normAutofit fontScale="77500" lnSpcReduction="20000"/>
          </a:bodyPr>
          <a:lstStyle/>
          <a:p>
            <a:pPr defTabSz="685800">
              <a:lnSpc>
                <a:spcPct val="90000"/>
              </a:lnSpc>
              <a:spcAft>
                <a:spcPts val="600"/>
              </a:spcAft>
              <a:buClrTx/>
            </a:pPr>
            <a:fld id="{03DC2DEF-D2FE-4B45-ABA4-9F153FD1C98A}" type="slidenum">
              <a:rPr lang="en-GB" sz="800" kern="1200"/>
              <a:pPr defTabSz="685800">
                <a:lnSpc>
                  <a:spcPct val="90000"/>
                </a:lnSpc>
                <a:spcAft>
                  <a:spcPts val="600"/>
                </a:spcAft>
                <a:buClrTx/>
              </a:pPr>
              <a:t>13</a:t>
            </a:fld>
            <a:endParaRPr lang="en-GB" sz="800" kern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6A51A6-7924-963A-0AD0-2D77D43211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66" r="5174"/>
          <a:stretch>
            <a:fillRect/>
          </a:stretch>
        </p:blipFill>
        <p:spPr>
          <a:xfrm>
            <a:off x="838201" y="1016000"/>
            <a:ext cx="3853544" cy="497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0311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MSFT_Color_1">
      <a:dk1>
        <a:srgbClr val="32363F"/>
      </a:dk1>
      <a:lt1>
        <a:sysClr val="window" lastClr="FFFFFF"/>
      </a:lt1>
      <a:dk2>
        <a:srgbClr val="313C41"/>
      </a:dk2>
      <a:lt2>
        <a:srgbClr val="FFFFFF"/>
      </a:lt2>
      <a:accent1>
        <a:srgbClr val="2C85AE"/>
      </a:accent1>
      <a:accent2>
        <a:srgbClr val="5E5CA2"/>
      </a:accent2>
      <a:accent3>
        <a:srgbClr val="5268A5"/>
      </a:accent3>
      <a:accent4>
        <a:srgbClr val="4276AA"/>
      </a:accent4>
      <a:accent5>
        <a:srgbClr val="1891AB"/>
      </a:accent5>
      <a:accent6>
        <a:srgbClr val="00A09D"/>
      </a:accent6>
      <a:hlink>
        <a:srgbClr val="2C85AE"/>
      </a:hlink>
      <a:folHlink>
        <a:srgbClr val="00A09D"/>
      </a:folHlink>
    </a:clrScheme>
    <a:fontScheme name="MSFT_Fon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1105_TF34126823" id="{A36B3F0F-6A89-4022-9B0D-25E2C5E261D4}" vid="{E5BBDD02-9C16-49FE-B942-FCEA8FA35626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b076d90-78b2-4abd-9e05-c20f26289c46}" enabled="0" method="" siteId="{3b076d90-78b2-4abd-9e05-c20f26289c4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552</Words>
  <Application>Microsoft Office PowerPoint</Application>
  <PresentationFormat>On-screen Show (4:3)</PresentationFormat>
  <Paragraphs>89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1_Office Theme</vt:lpstr>
      <vt:lpstr>Success in Y11 English </vt:lpstr>
      <vt:lpstr>What qualifications is my child studying for?</vt:lpstr>
      <vt:lpstr>When are the exams?</vt:lpstr>
      <vt:lpstr>PowerPoint Presentation</vt:lpstr>
      <vt:lpstr>PowerPoint Presentation</vt:lpstr>
      <vt:lpstr>Which texts?</vt:lpstr>
      <vt:lpstr>Which revision guides?</vt:lpstr>
      <vt:lpstr>Which key skills are they being assessed on?</vt:lpstr>
      <vt:lpstr>Which key skills are they being assessed on?</vt:lpstr>
      <vt:lpstr>English revision methods  </vt:lpstr>
      <vt:lpstr>Homework / Revision – support at home and at school</vt:lpstr>
      <vt:lpstr>Homework &amp; Teacher Support</vt:lpstr>
      <vt:lpstr>All Revision sessions begin next week  21st September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Tavistock College</dc:creator>
  <cp:lastModifiedBy>Shirley Young</cp:lastModifiedBy>
  <cp:revision>2</cp:revision>
  <cp:lastPrinted>2025-09-10T15:26:42Z</cp:lastPrinted>
  <dcterms:created xsi:type="dcterms:W3CDTF">2017-10-17T10:37:07Z</dcterms:created>
  <dcterms:modified xsi:type="dcterms:W3CDTF">2026-09-15T17:55:22Z</dcterms:modified>
</cp:coreProperties>
</file>